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92" r:id="rId1"/>
  </p:sldMasterIdLst>
  <p:sldIdLst>
    <p:sldId id="256" r:id="rId2"/>
    <p:sldId id="257" r:id="rId3"/>
    <p:sldId id="261" r:id="rId4"/>
    <p:sldId id="260" r:id="rId5"/>
    <p:sldId id="268" r:id="rId6"/>
    <p:sldId id="271" r:id="rId7"/>
    <p:sldId id="272" r:id="rId8"/>
    <p:sldId id="270" r:id="rId9"/>
    <p:sldId id="263" r:id="rId10"/>
    <p:sldId id="264" r:id="rId11"/>
    <p:sldId id="265" r:id="rId12"/>
    <p:sldId id="273" r:id="rId13"/>
    <p:sldId id="262" r:id="rId14"/>
    <p:sldId id="267" r:id="rId15"/>
    <p:sldId id="266" r:id="rId16"/>
    <p:sldId id="274"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78AE3AF-92F7-A1FA-1F3E-974D96C13FD1}" v="354" dt="2023-03-08T23:42:40.789"/>
    <p1510:client id="{22F31B9D-CE90-427D-87F0-2C252E7E51AF}" v="2" dt="2023-03-08T20:01:32.598"/>
    <p1510:client id="{5C166378-F1EF-3B4F-B351-8DE15F46AB0E}" v="154" dt="2023-03-09T20:51:38.328"/>
    <p1510:client id="{7CB67D60-ACE5-8CA6-90D2-53F6F1DAD561}" v="273" dt="2023-03-09T04:57:08.982"/>
    <p1510:client id="{D1529445-26EE-C88B-AD6B-3D3BBBC002F3}" v="545" dt="2023-03-09T18:18:04.641"/>
    <p1510:client id="{F5564FBE-CA37-4A1E-9B7E-5038D7B8211B}" v="375" dt="2023-03-09T01:21:30.68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ORST, CAROLYN" userId="S::cborst@yonkerspublicschools.org::14a102d7-81db-41bd-9350-10392bfc856d" providerId="AD" clId="Web-{D1529445-26EE-C88B-AD6B-3D3BBBC002F3}"/>
    <pc:docChg chg="addSld delSld modSld sldOrd">
      <pc:chgData name="BORST, CAROLYN" userId="S::cborst@yonkerspublicschools.org::14a102d7-81db-41bd-9350-10392bfc856d" providerId="AD" clId="Web-{D1529445-26EE-C88B-AD6B-3D3BBBC002F3}" dt="2023-03-09T18:18:04.501" v="564" actId="20577"/>
      <pc:docMkLst>
        <pc:docMk/>
      </pc:docMkLst>
      <pc:sldChg chg="modSp">
        <pc:chgData name="BORST, CAROLYN" userId="S::cborst@yonkerspublicschools.org::14a102d7-81db-41bd-9350-10392bfc856d" providerId="AD" clId="Web-{D1529445-26EE-C88B-AD6B-3D3BBBC002F3}" dt="2023-03-09T12:45:39.779" v="17" actId="14100"/>
        <pc:sldMkLst>
          <pc:docMk/>
          <pc:sldMk cId="333997150" sldId="260"/>
        </pc:sldMkLst>
        <pc:spChg chg="mod">
          <ac:chgData name="BORST, CAROLYN" userId="S::cborst@yonkerspublicschools.org::14a102d7-81db-41bd-9350-10392bfc856d" providerId="AD" clId="Web-{D1529445-26EE-C88B-AD6B-3D3BBBC002F3}" dt="2023-03-09T12:45:39.779" v="17" actId="14100"/>
          <ac:spMkLst>
            <pc:docMk/>
            <pc:sldMk cId="333997150" sldId="260"/>
            <ac:spMk id="3" creationId="{4FC4EC90-333F-4BEB-35A4-187CD559EB2F}"/>
          </ac:spMkLst>
        </pc:spChg>
      </pc:sldChg>
      <pc:sldChg chg="modSp">
        <pc:chgData name="BORST, CAROLYN" userId="S::cborst@yonkerspublicschools.org::14a102d7-81db-41bd-9350-10392bfc856d" providerId="AD" clId="Web-{D1529445-26EE-C88B-AD6B-3D3BBBC002F3}" dt="2023-03-09T18:18:04.501" v="564" actId="20577"/>
        <pc:sldMkLst>
          <pc:docMk/>
          <pc:sldMk cId="3620819570" sldId="261"/>
        </pc:sldMkLst>
        <pc:spChg chg="mod">
          <ac:chgData name="BORST, CAROLYN" userId="S::cborst@yonkerspublicschools.org::14a102d7-81db-41bd-9350-10392bfc856d" providerId="AD" clId="Web-{D1529445-26EE-C88B-AD6B-3D3BBBC002F3}" dt="2023-03-09T18:18:04.501" v="564" actId="20577"/>
          <ac:spMkLst>
            <pc:docMk/>
            <pc:sldMk cId="3620819570" sldId="261"/>
            <ac:spMk id="3" creationId="{8DA12BEA-D98B-F550-3197-F73366316F41}"/>
          </ac:spMkLst>
        </pc:spChg>
      </pc:sldChg>
      <pc:sldChg chg="modSp ord">
        <pc:chgData name="BORST, CAROLYN" userId="S::cborst@yonkerspublicschools.org::14a102d7-81db-41bd-9350-10392bfc856d" providerId="AD" clId="Web-{D1529445-26EE-C88B-AD6B-3D3BBBC002F3}" dt="2023-03-09T13:33:38.962" v="559"/>
        <pc:sldMkLst>
          <pc:docMk/>
          <pc:sldMk cId="1736272248" sldId="262"/>
        </pc:sldMkLst>
        <pc:spChg chg="mod">
          <ac:chgData name="BORST, CAROLYN" userId="S::cborst@yonkerspublicschools.org::14a102d7-81db-41bd-9350-10392bfc856d" providerId="AD" clId="Web-{D1529445-26EE-C88B-AD6B-3D3BBBC002F3}" dt="2023-03-09T13:14:18.795" v="382" actId="20577"/>
          <ac:spMkLst>
            <pc:docMk/>
            <pc:sldMk cId="1736272248" sldId="262"/>
            <ac:spMk id="3" creationId="{4482083F-95F9-5F67-C662-8BD30C50463B}"/>
          </ac:spMkLst>
        </pc:spChg>
      </pc:sldChg>
      <pc:sldChg chg="ord">
        <pc:chgData name="BORST, CAROLYN" userId="S::cborst@yonkerspublicschools.org::14a102d7-81db-41bd-9350-10392bfc856d" providerId="AD" clId="Web-{D1529445-26EE-C88B-AD6B-3D3BBBC002F3}" dt="2023-03-09T13:32:06.021" v="558"/>
        <pc:sldMkLst>
          <pc:docMk/>
          <pc:sldMk cId="3588542478" sldId="263"/>
        </pc:sldMkLst>
      </pc:sldChg>
      <pc:sldChg chg="modSp">
        <pc:chgData name="BORST, CAROLYN" userId="S::cborst@yonkerspublicschools.org::14a102d7-81db-41bd-9350-10392bfc856d" providerId="AD" clId="Web-{D1529445-26EE-C88B-AD6B-3D3BBBC002F3}" dt="2023-03-09T13:22:46.798" v="429" actId="20577"/>
        <pc:sldMkLst>
          <pc:docMk/>
          <pc:sldMk cId="5421995" sldId="266"/>
        </pc:sldMkLst>
        <pc:spChg chg="mod">
          <ac:chgData name="BORST, CAROLYN" userId="S::cborst@yonkerspublicschools.org::14a102d7-81db-41bd-9350-10392bfc856d" providerId="AD" clId="Web-{D1529445-26EE-C88B-AD6B-3D3BBBC002F3}" dt="2023-03-09T13:22:46.798" v="429" actId="20577"/>
          <ac:spMkLst>
            <pc:docMk/>
            <pc:sldMk cId="5421995" sldId="266"/>
            <ac:spMk id="3" creationId="{9D5EBAAA-F1B7-D41D-CED3-B82F49237C96}"/>
          </ac:spMkLst>
        </pc:spChg>
      </pc:sldChg>
      <pc:sldChg chg="ord">
        <pc:chgData name="BORST, CAROLYN" userId="S::cborst@yonkerspublicschools.org::14a102d7-81db-41bd-9350-10392bfc856d" providerId="AD" clId="Web-{D1529445-26EE-C88B-AD6B-3D3BBBC002F3}" dt="2023-03-09T13:33:59.056" v="560"/>
        <pc:sldMkLst>
          <pc:docMk/>
          <pc:sldMk cId="1925521612" sldId="267"/>
        </pc:sldMkLst>
      </pc:sldChg>
      <pc:sldChg chg="modSp add replId">
        <pc:chgData name="BORST, CAROLYN" userId="S::cborst@yonkerspublicschools.org::14a102d7-81db-41bd-9350-10392bfc856d" providerId="AD" clId="Web-{D1529445-26EE-C88B-AD6B-3D3BBBC002F3}" dt="2023-03-09T13:30:43.612" v="557" actId="20577"/>
        <pc:sldMkLst>
          <pc:docMk/>
          <pc:sldMk cId="2706882100" sldId="268"/>
        </pc:sldMkLst>
        <pc:spChg chg="mod">
          <ac:chgData name="BORST, CAROLYN" userId="S::cborst@yonkerspublicschools.org::14a102d7-81db-41bd-9350-10392bfc856d" providerId="AD" clId="Web-{D1529445-26EE-C88B-AD6B-3D3BBBC002F3}" dt="2023-03-09T12:46:09.046" v="30" actId="20577"/>
          <ac:spMkLst>
            <pc:docMk/>
            <pc:sldMk cId="2706882100" sldId="268"/>
            <ac:spMk id="2" creationId="{78C47443-0345-5324-5279-FCBEC42BC9F7}"/>
          </ac:spMkLst>
        </pc:spChg>
        <pc:spChg chg="mod">
          <ac:chgData name="BORST, CAROLYN" userId="S::cborst@yonkerspublicschools.org::14a102d7-81db-41bd-9350-10392bfc856d" providerId="AD" clId="Web-{D1529445-26EE-C88B-AD6B-3D3BBBC002F3}" dt="2023-03-09T13:30:43.612" v="557" actId="20577"/>
          <ac:spMkLst>
            <pc:docMk/>
            <pc:sldMk cId="2706882100" sldId="268"/>
            <ac:spMk id="3" creationId="{4FC4EC90-333F-4BEB-35A4-187CD559EB2F}"/>
          </ac:spMkLst>
        </pc:spChg>
      </pc:sldChg>
      <pc:sldChg chg="addSp delSp modSp add ord replId">
        <pc:chgData name="BORST, CAROLYN" userId="S::cborst@yonkerspublicschools.org::14a102d7-81db-41bd-9350-10392bfc856d" providerId="AD" clId="Web-{D1529445-26EE-C88B-AD6B-3D3BBBC002F3}" dt="2023-03-09T12:59:09.918" v="180" actId="20577"/>
        <pc:sldMkLst>
          <pc:docMk/>
          <pc:sldMk cId="883257905" sldId="269"/>
        </pc:sldMkLst>
        <pc:spChg chg="mod">
          <ac:chgData name="BORST, CAROLYN" userId="S::cborst@yonkerspublicschools.org::14a102d7-81db-41bd-9350-10392bfc856d" providerId="AD" clId="Web-{D1529445-26EE-C88B-AD6B-3D3BBBC002F3}" dt="2023-03-09T12:53:06.030" v="72" actId="20577"/>
          <ac:spMkLst>
            <pc:docMk/>
            <pc:sldMk cId="883257905" sldId="269"/>
            <ac:spMk id="2" creationId="{78C47443-0345-5324-5279-FCBEC42BC9F7}"/>
          </ac:spMkLst>
        </pc:spChg>
        <pc:spChg chg="mod">
          <ac:chgData name="BORST, CAROLYN" userId="S::cborst@yonkerspublicschools.org::14a102d7-81db-41bd-9350-10392bfc856d" providerId="AD" clId="Web-{D1529445-26EE-C88B-AD6B-3D3BBBC002F3}" dt="2023-03-09T12:59:09.918" v="180" actId="20577"/>
          <ac:spMkLst>
            <pc:docMk/>
            <pc:sldMk cId="883257905" sldId="269"/>
            <ac:spMk id="3" creationId="{4FC4EC90-333F-4BEB-35A4-187CD559EB2F}"/>
          </ac:spMkLst>
        </pc:spChg>
        <pc:spChg chg="add del mod">
          <ac:chgData name="BORST, CAROLYN" userId="S::cborst@yonkerspublicschools.org::14a102d7-81db-41bd-9350-10392bfc856d" providerId="AD" clId="Web-{D1529445-26EE-C88B-AD6B-3D3BBBC002F3}" dt="2023-03-09T12:53:58.735" v="98"/>
          <ac:spMkLst>
            <pc:docMk/>
            <pc:sldMk cId="883257905" sldId="269"/>
            <ac:spMk id="4" creationId="{20F5FB5C-FAF4-03FF-2E9D-C2ADCDF33E30}"/>
          </ac:spMkLst>
        </pc:spChg>
        <pc:spChg chg="add del mod">
          <ac:chgData name="BORST, CAROLYN" userId="S::cborst@yonkerspublicschools.org::14a102d7-81db-41bd-9350-10392bfc856d" providerId="AD" clId="Web-{D1529445-26EE-C88B-AD6B-3D3BBBC002F3}" dt="2023-03-09T12:58:05.150" v="171"/>
          <ac:spMkLst>
            <pc:docMk/>
            <pc:sldMk cId="883257905" sldId="269"/>
            <ac:spMk id="6" creationId="{004565C2-0FC0-B3A6-C410-DAEA5EE3B40B}"/>
          </ac:spMkLst>
        </pc:spChg>
        <pc:spChg chg="add del mod">
          <ac:chgData name="BORST, CAROLYN" userId="S::cborst@yonkerspublicschools.org::14a102d7-81db-41bd-9350-10392bfc856d" providerId="AD" clId="Web-{D1529445-26EE-C88B-AD6B-3D3BBBC002F3}" dt="2023-03-09T12:55:34.691" v="138"/>
          <ac:spMkLst>
            <pc:docMk/>
            <pc:sldMk cId="883257905" sldId="269"/>
            <ac:spMk id="7" creationId="{74C2A8E7-07B2-171F-1DB8-A3176D3B5A80}"/>
          </ac:spMkLst>
        </pc:spChg>
      </pc:sldChg>
      <pc:sldChg chg="addSp delSp modSp add ord replId">
        <pc:chgData name="BORST, CAROLYN" userId="S::cborst@yonkerspublicschools.org::14a102d7-81db-41bd-9350-10392bfc856d" providerId="AD" clId="Web-{D1529445-26EE-C88B-AD6B-3D3BBBC002F3}" dt="2023-03-09T12:58:56.152" v="172"/>
        <pc:sldMkLst>
          <pc:docMk/>
          <pc:sldMk cId="1802731815" sldId="270"/>
        </pc:sldMkLst>
        <pc:spChg chg="del">
          <ac:chgData name="BORST, CAROLYN" userId="S::cborst@yonkerspublicschools.org::14a102d7-81db-41bd-9350-10392bfc856d" providerId="AD" clId="Web-{D1529445-26EE-C88B-AD6B-3D3BBBC002F3}" dt="2023-03-09T12:55:46.942" v="141"/>
          <ac:spMkLst>
            <pc:docMk/>
            <pc:sldMk cId="1802731815" sldId="270"/>
            <ac:spMk id="2" creationId="{78C47443-0345-5324-5279-FCBEC42BC9F7}"/>
          </ac:spMkLst>
        </pc:spChg>
        <pc:spChg chg="del">
          <ac:chgData name="BORST, CAROLYN" userId="S::cborst@yonkerspublicschools.org::14a102d7-81db-41bd-9350-10392bfc856d" providerId="AD" clId="Web-{D1529445-26EE-C88B-AD6B-3D3BBBC002F3}" dt="2023-03-09T12:55:45.207" v="140"/>
          <ac:spMkLst>
            <pc:docMk/>
            <pc:sldMk cId="1802731815" sldId="270"/>
            <ac:spMk id="3" creationId="{4FC4EC90-333F-4BEB-35A4-187CD559EB2F}"/>
          </ac:spMkLst>
        </pc:spChg>
        <pc:spChg chg="add mod">
          <ac:chgData name="BORST, CAROLYN" userId="S::cborst@yonkerspublicschools.org::14a102d7-81db-41bd-9350-10392bfc856d" providerId="AD" clId="Web-{D1529445-26EE-C88B-AD6B-3D3BBBC002F3}" dt="2023-03-09T12:57:53.868" v="169" actId="20577"/>
          <ac:spMkLst>
            <pc:docMk/>
            <pc:sldMk cId="1802731815" sldId="270"/>
            <ac:spMk id="5" creationId="{D23E404D-7617-DB0C-0B70-7FFC494D2C7B}"/>
          </ac:spMkLst>
        </pc:spChg>
        <pc:spChg chg="del">
          <ac:chgData name="BORST, CAROLYN" userId="S::cborst@yonkerspublicschools.org::14a102d7-81db-41bd-9350-10392bfc856d" providerId="AD" clId="Web-{D1529445-26EE-C88B-AD6B-3D3BBBC002F3}" dt="2023-03-09T12:56:17.709" v="149"/>
          <ac:spMkLst>
            <pc:docMk/>
            <pc:sldMk cId="1802731815" sldId="270"/>
            <ac:spMk id="6" creationId="{004565C2-0FC0-B3A6-C410-DAEA5EE3B40B}"/>
          </ac:spMkLst>
        </pc:spChg>
        <pc:spChg chg="add mod">
          <ac:chgData name="BORST, CAROLYN" userId="S::cborst@yonkerspublicschools.org::14a102d7-81db-41bd-9350-10392bfc856d" providerId="AD" clId="Web-{D1529445-26EE-C88B-AD6B-3D3BBBC002F3}" dt="2023-03-09T12:56:00.896" v="147" actId="20577"/>
          <ac:spMkLst>
            <pc:docMk/>
            <pc:sldMk cId="1802731815" sldId="270"/>
            <ac:spMk id="8" creationId="{516D8730-5105-5718-7283-D9F72B8FCDD7}"/>
          </ac:spMkLst>
        </pc:spChg>
      </pc:sldChg>
      <pc:sldChg chg="addSp modSp add ord replId">
        <pc:chgData name="BORST, CAROLYN" userId="S::cborst@yonkerspublicschools.org::14a102d7-81db-41bd-9350-10392bfc856d" providerId="AD" clId="Web-{D1529445-26EE-C88B-AD6B-3D3BBBC002F3}" dt="2023-03-09T13:16:58.738" v="405"/>
        <pc:sldMkLst>
          <pc:docMk/>
          <pc:sldMk cId="546017230" sldId="271"/>
        </pc:sldMkLst>
        <pc:spChg chg="mod">
          <ac:chgData name="BORST, CAROLYN" userId="S::cborst@yonkerspublicschools.org::14a102d7-81db-41bd-9350-10392bfc856d" providerId="AD" clId="Web-{D1529445-26EE-C88B-AD6B-3D3BBBC002F3}" dt="2023-03-09T13:00:43.875" v="183" actId="20577"/>
          <ac:spMkLst>
            <pc:docMk/>
            <pc:sldMk cId="546017230" sldId="271"/>
            <ac:spMk id="2" creationId="{78C47443-0345-5324-5279-FCBEC42BC9F7}"/>
          </ac:spMkLst>
        </pc:spChg>
        <pc:spChg chg="mod">
          <ac:chgData name="BORST, CAROLYN" userId="S::cborst@yonkerspublicschools.org::14a102d7-81db-41bd-9350-10392bfc856d" providerId="AD" clId="Web-{D1529445-26EE-C88B-AD6B-3D3BBBC002F3}" dt="2023-03-09T13:10:38.474" v="321" actId="20577"/>
          <ac:spMkLst>
            <pc:docMk/>
            <pc:sldMk cId="546017230" sldId="271"/>
            <ac:spMk id="3" creationId="{4FC4EC90-333F-4BEB-35A4-187CD559EB2F}"/>
          </ac:spMkLst>
        </pc:spChg>
        <pc:spChg chg="add mod">
          <ac:chgData name="BORST, CAROLYN" userId="S::cborst@yonkerspublicschools.org::14a102d7-81db-41bd-9350-10392bfc856d" providerId="AD" clId="Web-{D1529445-26EE-C88B-AD6B-3D3BBBC002F3}" dt="2023-03-09T13:10:47.225" v="333" actId="20577"/>
          <ac:spMkLst>
            <pc:docMk/>
            <pc:sldMk cId="546017230" sldId="271"/>
            <ac:spMk id="5" creationId="{D0D65C5F-5CF2-C2CC-1CB2-4E5574050AD2}"/>
          </ac:spMkLst>
        </pc:spChg>
        <pc:spChg chg="add mod">
          <ac:chgData name="BORST, CAROLYN" userId="S::cborst@yonkerspublicschools.org::14a102d7-81db-41bd-9350-10392bfc856d" providerId="AD" clId="Web-{D1529445-26EE-C88B-AD6B-3D3BBBC002F3}" dt="2023-03-09T13:10:54.084" v="337" actId="20577"/>
          <ac:spMkLst>
            <pc:docMk/>
            <pc:sldMk cId="546017230" sldId="271"/>
            <ac:spMk id="7" creationId="{DF16661C-802D-C096-12BD-3BB0B9D3F446}"/>
          </ac:spMkLst>
        </pc:spChg>
        <pc:spChg chg="add mod">
          <ac:chgData name="BORST, CAROLYN" userId="S::cborst@yonkerspublicschools.org::14a102d7-81db-41bd-9350-10392bfc856d" providerId="AD" clId="Web-{D1529445-26EE-C88B-AD6B-3D3BBBC002F3}" dt="2023-03-09T13:11:21.945" v="343" actId="20577"/>
          <ac:spMkLst>
            <pc:docMk/>
            <pc:sldMk cId="546017230" sldId="271"/>
            <ac:spMk id="9" creationId="{12C07E14-A49B-1244-C27D-B1043A23494B}"/>
          </ac:spMkLst>
        </pc:spChg>
      </pc:sldChg>
      <pc:sldChg chg="modSp add replId">
        <pc:chgData name="BORST, CAROLYN" userId="S::cborst@yonkerspublicschools.org::14a102d7-81db-41bd-9350-10392bfc856d" providerId="AD" clId="Web-{D1529445-26EE-C88B-AD6B-3D3BBBC002F3}" dt="2023-03-09T13:21:18.107" v="415" actId="20577"/>
        <pc:sldMkLst>
          <pc:docMk/>
          <pc:sldMk cId="2944487999" sldId="272"/>
        </pc:sldMkLst>
        <pc:spChg chg="mod">
          <ac:chgData name="BORST, CAROLYN" userId="S::cborst@yonkerspublicschools.org::14a102d7-81db-41bd-9350-10392bfc856d" providerId="AD" clId="Web-{D1529445-26EE-C88B-AD6B-3D3BBBC002F3}" dt="2023-03-09T13:21:18.107" v="415" actId="20577"/>
          <ac:spMkLst>
            <pc:docMk/>
            <pc:sldMk cId="2944487999" sldId="272"/>
            <ac:spMk id="2" creationId="{78C47443-0345-5324-5279-FCBEC42BC9F7}"/>
          </ac:spMkLst>
        </pc:spChg>
        <pc:spChg chg="mod">
          <ac:chgData name="BORST, CAROLYN" userId="S::cborst@yonkerspublicschools.org::14a102d7-81db-41bd-9350-10392bfc856d" providerId="AD" clId="Web-{D1529445-26EE-C88B-AD6B-3D3BBBC002F3}" dt="2023-03-09T13:14:38.624" v="384" actId="20577"/>
          <ac:spMkLst>
            <pc:docMk/>
            <pc:sldMk cId="2944487999" sldId="272"/>
            <ac:spMk id="3" creationId="{4FC4EC90-333F-4BEB-35A4-187CD559EB2F}"/>
          </ac:spMkLst>
        </pc:spChg>
      </pc:sldChg>
      <pc:sldChg chg="modSp add ord replId">
        <pc:chgData name="BORST, CAROLYN" userId="S::cborst@yonkerspublicschools.org::14a102d7-81db-41bd-9350-10392bfc856d" providerId="AD" clId="Web-{D1529445-26EE-C88B-AD6B-3D3BBBC002F3}" dt="2023-03-09T13:25:50.789" v="452" actId="20577"/>
        <pc:sldMkLst>
          <pc:docMk/>
          <pc:sldMk cId="3213540748" sldId="273"/>
        </pc:sldMkLst>
        <pc:spChg chg="mod">
          <ac:chgData name="BORST, CAROLYN" userId="S::cborst@yonkerspublicschools.org::14a102d7-81db-41bd-9350-10392bfc856d" providerId="AD" clId="Web-{D1529445-26EE-C88B-AD6B-3D3BBBC002F3}" dt="2023-03-09T13:22:08.999" v="422" actId="20577"/>
          <ac:spMkLst>
            <pc:docMk/>
            <pc:sldMk cId="3213540748" sldId="273"/>
            <ac:spMk id="2" creationId="{C8648086-9238-FE6D-2F5C-6FACE60D64B0}"/>
          </ac:spMkLst>
        </pc:spChg>
        <pc:spChg chg="mod">
          <ac:chgData name="BORST, CAROLYN" userId="S::cborst@yonkerspublicschools.org::14a102d7-81db-41bd-9350-10392bfc856d" providerId="AD" clId="Web-{D1529445-26EE-C88B-AD6B-3D3BBBC002F3}" dt="2023-03-09T13:25:50.789" v="452" actId="20577"/>
          <ac:spMkLst>
            <pc:docMk/>
            <pc:sldMk cId="3213540748" sldId="273"/>
            <ac:spMk id="3" creationId="{F5BB822F-28DC-0F7F-3BA1-61914A127EF7}"/>
          </ac:spMkLst>
        </pc:spChg>
      </pc:sldChg>
      <pc:sldChg chg="addSp delSp modSp add replId">
        <pc:chgData name="BORST, CAROLYN" userId="S::cborst@yonkerspublicschools.org::14a102d7-81db-41bd-9350-10392bfc856d" providerId="AD" clId="Web-{D1529445-26EE-C88B-AD6B-3D3BBBC002F3}" dt="2023-03-09T13:29:54.563" v="550" actId="20577"/>
        <pc:sldMkLst>
          <pc:docMk/>
          <pc:sldMk cId="215558933" sldId="274"/>
        </pc:sldMkLst>
        <pc:spChg chg="mod">
          <ac:chgData name="BORST, CAROLYN" userId="S::cborst@yonkerspublicschools.org::14a102d7-81db-41bd-9350-10392bfc856d" providerId="AD" clId="Web-{D1529445-26EE-C88B-AD6B-3D3BBBC002F3}" dt="2023-03-09T13:29:54.563" v="550" actId="20577"/>
          <ac:spMkLst>
            <pc:docMk/>
            <pc:sldMk cId="215558933" sldId="274"/>
            <ac:spMk id="2" creationId="{1652F806-49FB-23B5-A68F-ECFB10B533D8}"/>
          </ac:spMkLst>
        </pc:spChg>
        <pc:spChg chg="del mod">
          <ac:chgData name="BORST, CAROLYN" userId="S::cborst@yonkerspublicschools.org::14a102d7-81db-41bd-9350-10392bfc856d" providerId="AD" clId="Web-{D1529445-26EE-C88B-AD6B-3D3BBBC002F3}" dt="2023-03-09T13:28:44.295" v="502"/>
          <ac:spMkLst>
            <pc:docMk/>
            <pc:sldMk cId="215558933" sldId="274"/>
            <ac:spMk id="3" creationId="{B9873E1F-AA83-FE64-0D4F-9E491A1807B7}"/>
          </ac:spMkLst>
        </pc:spChg>
        <pc:spChg chg="add del mod">
          <ac:chgData name="BORST, CAROLYN" userId="S::cborst@yonkerspublicschools.org::14a102d7-81db-41bd-9350-10392bfc856d" providerId="AD" clId="Web-{D1529445-26EE-C88B-AD6B-3D3BBBC002F3}" dt="2023-03-09T13:29:24.031" v="530"/>
          <ac:spMkLst>
            <pc:docMk/>
            <pc:sldMk cId="215558933" sldId="274"/>
            <ac:spMk id="5" creationId="{93F507B0-87D9-7CF1-C14F-FB9D3BE06E85}"/>
          </ac:spMkLst>
        </pc:spChg>
      </pc:sldChg>
      <pc:sldChg chg="add del replId">
        <pc:chgData name="BORST, CAROLYN" userId="S::cborst@yonkerspublicschools.org::14a102d7-81db-41bd-9350-10392bfc856d" providerId="AD" clId="Web-{D1529445-26EE-C88B-AD6B-3D3BBBC002F3}" dt="2023-03-09T13:22:57.454" v="430"/>
        <pc:sldMkLst>
          <pc:docMk/>
          <pc:sldMk cId="3415606536" sldId="274"/>
        </pc:sldMkLst>
      </pc:sldChg>
    </pc:docChg>
  </pc:docChgLst>
  <pc:docChgLst>
    <pc:chgData name="BORST, CAROLYN" userId="S::cborst@yonkerspublicschools.org::14a102d7-81db-41bd-9350-10392bfc856d" providerId="AD" clId="Web-{178AE3AF-92F7-A1FA-1F3E-974D96C13FD1}"/>
    <pc:docChg chg="addSld delSld modSld addMainMaster delMainMaster">
      <pc:chgData name="BORST, CAROLYN" userId="S::cborst@yonkerspublicschools.org::14a102d7-81db-41bd-9350-10392bfc856d" providerId="AD" clId="Web-{178AE3AF-92F7-A1FA-1F3E-974D96C13FD1}" dt="2023-03-08T23:42:40.789" v="371" actId="20577"/>
      <pc:docMkLst>
        <pc:docMk/>
      </pc:docMkLst>
      <pc:sldChg chg="addSp delSp modSp mod setBg modClrScheme addAnim delAnim setClrOvrMap delDesignElem chgLayout">
        <pc:chgData name="BORST, CAROLYN" userId="S::cborst@yonkerspublicschools.org::14a102d7-81db-41bd-9350-10392bfc856d" providerId="AD" clId="Web-{178AE3AF-92F7-A1FA-1F3E-974D96C13FD1}" dt="2023-03-08T23:27:22.519" v="284"/>
        <pc:sldMkLst>
          <pc:docMk/>
          <pc:sldMk cId="109857222" sldId="256"/>
        </pc:sldMkLst>
        <pc:spChg chg="mod ord">
          <ac:chgData name="BORST, CAROLYN" userId="S::cborst@yonkerspublicschools.org::14a102d7-81db-41bd-9350-10392bfc856d" providerId="AD" clId="Web-{178AE3AF-92F7-A1FA-1F3E-974D96C13FD1}" dt="2023-03-08T23:27:22.519" v="284"/>
          <ac:spMkLst>
            <pc:docMk/>
            <pc:sldMk cId="109857222" sldId="256"/>
            <ac:spMk id="2" creationId="{00000000-0000-0000-0000-000000000000}"/>
          </ac:spMkLst>
        </pc:spChg>
        <pc:spChg chg="mod ord">
          <ac:chgData name="BORST, CAROLYN" userId="S::cborst@yonkerspublicschools.org::14a102d7-81db-41bd-9350-10392bfc856d" providerId="AD" clId="Web-{178AE3AF-92F7-A1FA-1F3E-974D96C13FD1}" dt="2023-03-08T23:27:22.519" v="284"/>
          <ac:spMkLst>
            <pc:docMk/>
            <pc:sldMk cId="109857222" sldId="256"/>
            <ac:spMk id="3" creationId="{00000000-0000-0000-0000-000000000000}"/>
          </ac:spMkLst>
        </pc:spChg>
        <pc:spChg chg="add del">
          <ac:chgData name="BORST, CAROLYN" userId="S::cborst@yonkerspublicschools.org::14a102d7-81db-41bd-9350-10392bfc856d" providerId="AD" clId="Web-{178AE3AF-92F7-A1FA-1F3E-974D96C13FD1}" dt="2023-03-08T23:13:59.470" v="43"/>
          <ac:spMkLst>
            <pc:docMk/>
            <pc:sldMk cId="109857222" sldId="256"/>
            <ac:spMk id="6" creationId="{E91DC736-0EF8-4F87-9146-EBF1D2EE4D3D}"/>
          </ac:spMkLst>
        </pc:spChg>
        <pc:spChg chg="add del">
          <ac:chgData name="BORST, CAROLYN" userId="S::cborst@yonkerspublicschools.org::14a102d7-81db-41bd-9350-10392bfc856d" providerId="AD" clId="Web-{178AE3AF-92F7-A1FA-1F3E-974D96C13FD1}" dt="2023-03-08T23:13:59.470" v="43"/>
          <ac:spMkLst>
            <pc:docMk/>
            <pc:sldMk cId="109857222" sldId="256"/>
            <ac:spMk id="7" creationId="{097CD68E-23E3-4007-8847-CD0944C4F7BE}"/>
          </ac:spMkLst>
        </pc:spChg>
        <pc:spChg chg="add del">
          <ac:chgData name="BORST, CAROLYN" userId="S::cborst@yonkerspublicschools.org::14a102d7-81db-41bd-9350-10392bfc856d" providerId="AD" clId="Web-{178AE3AF-92F7-A1FA-1F3E-974D96C13FD1}" dt="2023-03-08T23:13:59.470" v="43"/>
          <ac:spMkLst>
            <pc:docMk/>
            <pc:sldMk cId="109857222" sldId="256"/>
            <ac:spMk id="8" creationId="{AF2F604E-43BE-4DC3-B983-E071523364F8}"/>
          </ac:spMkLst>
        </pc:spChg>
        <pc:spChg chg="del">
          <ac:chgData name="BORST, CAROLYN" userId="S::cborst@yonkerspublicschools.org::14a102d7-81db-41bd-9350-10392bfc856d" providerId="AD" clId="Web-{178AE3AF-92F7-A1FA-1F3E-974D96C13FD1}" dt="2023-03-08T23:13:19.578" v="36"/>
          <ac:spMkLst>
            <pc:docMk/>
            <pc:sldMk cId="109857222" sldId="256"/>
            <ac:spMk id="9" creationId="{6CA2C65D-0168-1245-86C8-62A8A6F7B813}"/>
          </ac:spMkLst>
        </pc:spChg>
        <pc:spChg chg="add del">
          <ac:chgData name="BORST, CAROLYN" userId="S::cborst@yonkerspublicschools.org::14a102d7-81db-41bd-9350-10392bfc856d" providerId="AD" clId="Web-{178AE3AF-92F7-A1FA-1F3E-974D96C13FD1}" dt="2023-03-08T23:26:59.237" v="280"/>
          <ac:spMkLst>
            <pc:docMk/>
            <pc:sldMk cId="109857222" sldId="256"/>
            <ac:spMk id="10" creationId="{ECC07320-C2CA-4E29-8481-9D9E143C7788}"/>
          </ac:spMkLst>
        </pc:spChg>
        <pc:spChg chg="del">
          <ac:chgData name="BORST, CAROLYN" userId="S::cborst@yonkerspublicschools.org::14a102d7-81db-41bd-9350-10392bfc856d" providerId="AD" clId="Web-{178AE3AF-92F7-A1FA-1F3E-974D96C13FD1}" dt="2023-03-08T23:13:19.578" v="36"/>
          <ac:spMkLst>
            <pc:docMk/>
            <pc:sldMk cId="109857222" sldId="256"/>
            <ac:spMk id="11" creationId="{4029224B-C0FC-EC47-B248-0D4271BC7FC3}"/>
          </ac:spMkLst>
        </pc:spChg>
        <pc:spChg chg="add del">
          <ac:chgData name="BORST, CAROLYN" userId="S::cborst@yonkerspublicschools.org::14a102d7-81db-41bd-9350-10392bfc856d" providerId="AD" clId="Web-{178AE3AF-92F7-A1FA-1F3E-974D96C13FD1}" dt="2023-03-08T23:26:59.237" v="280"/>
          <ac:spMkLst>
            <pc:docMk/>
            <pc:sldMk cId="109857222" sldId="256"/>
            <ac:spMk id="12" creationId="{178FB36B-5BFE-42CA-BC60-1115E0D95EEC}"/>
          </ac:spMkLst>
        </pc:spChg>
        <pc:spChg chg="del">
          <ac:chgData name="BORST, CAROLYN" userId="S::cborst@yonkerspublicschools.org::14a102d7-81db-41bd-9350-10392bfc856d" providerId="AD" clId="Web-{178AE3AF-92F7-A1FA-1F3E-974D96C13FD1}" dt="2023-03-08T23:13:19.578" v="36"/>
          <ac:spMkLst>
            <pc:docMk/>
            <pc:sldMk cId="109857222" sldId="256"/>
            <ac:spMk id="13" creationId="{755E9273-3717-C94C-9BFF-75E87E47C46A}"/>
          </ac:spMkLst>
        </pc:spChg>
        <pc:spChg chg="add">
          <ac:chgData name="BORST, CAROLYN" userId="S::cborst@yonkerspublicschools.org::14a102d7-81db-41bd-9350-10392bfc856d" providerId="AD" clId="Web-{178AE3AF-92F7-A1FA-1F3E-974D96C13FD1}" dt="2023-03-08T23:27:22.519" v="284"/>
          <ac:spMkLst>
            <pc:docMk/>
            <pc:sldMk cId="109857222" sldId="256"/>
            <ac:spMk id="14" creationId="{FA94DED7-0A28-4AD9-8747-E94113225016}"/>
          </ac:spMkLst>
        </pc:spChg>
        <pc:spChg chg="add del">
          <ac:chgData name="BORST, CAROLYN" userId="S::cborst@yonkerspublicschools.org::14a102d7-81db-41bd-9350-10392bfc856d" providerId="AD" clId="Web-{178AE3AF-92F7-A1FA-1F3E-974D96C13FD1}" dt="2023-03-08T23:13:59.470" v="43"/>
          <ac:spMkLst>
            <pc:docMk/>
            <pc:sldMk cId="109857222" sldId="256"/>
            <ac:spMk id="15" creationId="{08C9B587-E65E-4B52-B37C-ABEBB6E87928}"/>
          </ac:spMkLst>
        </pc:spChg>
        <pc:spChg chg="add">
          <ac:chgData name="BORST, CAROLYN" userId="S::cborst@yonkerspublicschools.org::14a102d7-81db-41bd-9350-10392bfc856d" providerId="AD" clId="Web-{178AE3AF-92F7-A1FA-1F3E-974D96C13FD1}" dt="2023-03-08T23:27:22.519" v="284"/>
          <ac:spMkLst>
            <pc:docMk/>
            <pc:sldMk cId="109857222" sldId="256"/>
            <ac:spMk id="16" creationId="{6F175609-91A3-416E-BC3D-7548FDE02910}"/>
          </ac:spMkLst>
        </pc:spChg>
        <pc:spChg chg="add del">
          <ac:chgData name="BORST, CAROLYN" userId="S::cborst@yonkerspublicschools.org::14a102d7-81db-41bd-9350-10392bfc856d" providerId="AD" clId="Web-{178AE3AF-92F7-A1FA-1F3E-974D96C13FD1}" dt="2023-03-08T23:14:04.829" v="49"/>
          <ac:spMkLst>
            <pc:docMk/>
            <pc:sldMk cId="109857222" sldId="256"/>
            <ac:spMk id="17" creationId="{8D0D6D3E-D7F9-4591-9CA9-DDF4DB1F73DA}"/>
          </ac:spMkLst>
        </pc:spChg>
        <pc:spChg chg="add del">
          <ac:chgData name="BORST, CAROLYN" userId="S::cborst@yonkerspublicschools.org::14a102d7-81db-41bd-9350-10392bfc856d" providerId="AD" clId="Web-{178AE3AF-92F7-A1FA-1F3E-974D96C13FD1}" dt="2023-03-08T23:14:04.829" v="49"/>
          <ac:spMkLst>
            <pc:docMk/>
            <pc:sldMk cId="109857222" sldId="256"/>
            <ac:spMk id="18" creationId="{C4C9F2B0-1044-46EB-8AEB-C3BFFDE6C2CC}"/>
          </ac:spMkLst>
        </pc:spChg>
        <pc:spChg chg="add del">
          <ac:chgData name="BORST, CAROLYN" userId="S::cborst@yonkerspublicschools.org::14a102d7-81db-41bd-9350-10392bfc856d" providerId="AD" clId="Web-{178AE3AF-92F7-A1FA-1F3E-974D96C13FD1}" dt="2023-03-08T23:14:04.829" v="49"/>
          <ac:spMkLst>
            <pc:docMk/>
            <pc:sldMk cId="109857222" sldId="256"/>
            <ac:spMk id="19" creationId="{D28B54C3-B57B-472A-B96E-1FCB67093DC2}"/>
          </ac:spMkLst>
        </pc:spChg>
        <pc:spChg chg="add del">
          <ac:chgData name="BORST, CAROLYN" userId="S::cborst@yonkerspublicschools.org::14a102d7-81db-41bd-9350-10392bfc856d" providerId="AD" clId="Web-{178AE3AF-92F7-A1FA-1F3E-974D96C13FD1}" dt="2023-03-08T23:14:04.829" v="49"/>
          <ac:spMkLst>
            <pc:docMk/>
            <pc:sldMk cId="109857222" sldId="256"/>
            <ac:spMk id="20" creationId="{7DB3C429-F8DA-49B9-AF84-21996FCF78B5}"/>
          </ac:spMkLst>
        </pc:spChg>
        <pc:spChg chg="add">
          <ac:chgData name="BORST, CAROLYN" userId="S::cborst@yonkerspublicschools.org::14a102d7-81db-41bd-9350-10392bfc856d" providerId="AD" clId="Web-{178AE3AF-92F7-A1FA-1F3E-974D96C13FD1}" dt="2023-03-08T23:27:22.519" v="284"/>
          <ac:spMkLst>
            <pc:docMk/>
            <pc:sldMk cId="109857222" sldId="256"/>
            <ac:spMk id="21" creationId="{9A3B0D54-9DF0-4FF8-A0AA-B4234DF358EF}"/>
          </ac:spMkLst>
        </pc:spChg>
        <pc:spChg chg="add del">
          <ac:chgData name="BORST, CAROLYN" userId="S::cborst@yonkerspublicschools.org::14a102d7-81db-41bd-9350-10392bfc856d" providerId="AD" clId="Web-{178AE3AF-92F7-A1FA-1F3E-974D96C13FD1}" dt="2023-03-08T23:15:13.331" v="66"/>
          <ac:spMkLst>
            <pc:docMk/>
            <pc:sldMk cId="109857222" sldId="256"/>
            <ac:spMk id="22" creationId="{657F69E0-C4B0-4BEC-A689-4F8D877F05D4}"/>
          </ac:spMkLst>
        </pc:spChg>
        <pc:spChg chg="add del">
          <ac:chgData name="BORST, CAROLYN" userId="S::cborst@yonkerspublicschools.org::14a102d7-81db-41bd-9350-10392bfc856d" providerId="AD" clId="Web-{178AE3AF-92F7-A1FA-1F3E-974D96C13FD1}" dt="2023-03-08T23:15:13.331" v="66"/>
          <ac:spMkLst>
            <pc:docMk/>
            <pc:sldMk cId="109857222" sldId="256"/>
            <ac:spMk id="23" creationId="{9F6380B4-6A1C-481E-8408-B4E6C75B9B81}"/>
          </ac:spMkLst>
        </pc:spChg>
        <pc:spChg chg="add del">
          <ac:chgData name="BORST, CAROLYN" userId="S::cborst@yonkerspublicschools.org::14a102d7-81db-41bd-9350-10392bfc856d" providerId="AD" clId="Web-{178AE3AF-92F7-A1FA-1F3E-974D96C13FD1}" dt="2023-03-08T23:15:04.284" v="61"/>
          <ac:spMkLst>
            <pc:docMk/>
            <pc:sldMk cId="109857222" sldId="256"/>
            <ac:spMk id="28" creationId="{7A18C9FB-EC4C-4DAE-8F7D-C6E5AF607958}"/>
          </ac:spMkLst>
        </pc:spChg>
        <pc:spChg chg="add del">
          <ac:chgData name="BORST, CAROLYN" userId="S::cborst@yonkerspublicschools.org::14a102d7-81db-41bd-9350-10392bfc856d" providerId="AD" clId="Web-{178AE3AF-92F7-A1FA-1F3E-974D96C13FD1}" dt="2023-03-08T23:15:04.284" v="61"/>
          <ac:spMkLst>
            <pc:docMk/>
            <pc:sldMk cId="109857222" sldId="256"/>
            <ac:spMk id="30" creationId="{3B2B1500-BB55-471C-8A9E-67288297ECE1}"/>
          </ac:spMkLst>
        </pc:spChg>
        <pc:spChg chg="add del">
          <ac:chgData name="BORST, CAROLYN" userId="S::cborst@yonkerspublicschools.org::14a102d7-81db-41bd-9350-10392bfc856d" providerId="AD" clId="Web-{178AE3AF-92F7-A1FA-1F3E-974D96C13FD1}" dt="2023-03-08T23:15:04.284" v="61"/>
          <ac:spMkLst>
            <pc:docMk/>
            <pc:sldMk cId="109857222" sldId="256"/>
            <ac:spMk id="32" creationId="{3045E22C-A99D-41BB-AF14-EF1B1E745A70}"/>
          </ac:spMkLst>
        </pc:spChg>
        <pc:spChg chg="add del">
          <ac:chgData name="BORST, CAROLYN" userId="S::cborst@yonkerspublicschools.org::14a102d7-81db-41bd-9350-10392bfc856d" providerId="AD" clId="Web-{178AE3AF-92F7-A1FA-1F3E-974D96C13FD1}" dt="2023-03-08T23:15:08.331" v="63"/>
          <ac:spMkLst>
            <pc:docMk/>
            <pc:sldMk cId="109857222" sldId="256"/>
            <ac:spMk id="34" creationId="{956C5C09-0043-4549-B800-2101B70D667D}"/>
          </ac:spMkLst>
        </pc:spChg>
        <pc:spChg chg="add del">
          <ac:chgData name="BORST, CAROLYN" userId="S::cborst@yonkerspublicschools.org::14a102d7-81db-41bd-9350-10392bfc856d" providerId="AD" clId="Web-{178AE3AF-92F7-A1FA-1F3E-974D96C13FD1}" dt="2023-03-08T23:15:08.331" v="63"/>
          <ac:spMkLst>
            <pc:docMk/>
            <pc:sldMk cId="109857222" sldId="256"/>
            <ac:spMk id="35" creationId="{AA4C3261-E83D-49C6-8D5B-92EAB81BD4A7}"/>
          </ac:spMkLst>
        </pc:spChg>
        <pc:spChg chg="add del">
          <ac:chgData name="BORST, CAROLYN" userId="S::cborst@yonkerspublicschools.org::14a102d7-81db-41bd-9350-10392bfc856d" providerId="AD" clId="Web-{178AE3AF-92F7-A1FA-1F3E-974D96C13FD1}" dt="2023-03-08T23:15:08.331" v="63"/>
          <ac:spMkLst>
            <pc:docMk/>
            <pc:sldMk cId="109857222" sldId="256"/>
            <ac:spMk id="36" creationId="{B2C335F7-F61C-4EB4-80F2-4B1438FE66BB}"/>
          </ac:spMkLst>
        </pc:spChg>
        <pc:spChg chg="add del">
          <ac:chgData name="BORST, CAROLYN" userId="S::cborst@yonkerspublicschools.org::14a102d7-81db-41bd-9350-10392bfc856d" providerId="AD" clId="Web-{178AE3AF-92F7-A1FA-1F3E-974D96C13FD1}" dt="2023-03-08T23:15:13.268" v="65"/>
          <ac:spMkLst>
            <pc:docMk/>
            <pc:sldMk cId="109857222" sldId="256"/>
            <ac:spMk id="38" creationId="{9DC7C5E2-274E-49A3-A8E0-46A5B8CAC3D4}"/>
          </ac:spMkLst>
        </pc:spChg>
        <pc:spChg chg="add del">
          <ac:chgData name="BORST, CAROLYN" userId="S::cborst@yonkerspublicschools.org::14a102d7-81db-41bd-9350-10392bfc856d" providerId="AD" clId="Web-{178AE3AF-92F7-A1FA-1F3E-974D96C13FD1}" dt="2023-03-08T23:15:13.268" v="65"/>
          <ac:spMkLst>
            <pc:docMk/>
            <pc:sldMk cId="109857222" sldId="256"/>
            <ac:spMk id="39" creationId="{B725BC23-E0DD-4037-B2B8-7B6FA64543FB}"/>
          </ac:spMkLst>
        </pc:spChg>
        <pc:spChg chg="add del">
          <ac:chgData name="BORST, CAROLYN" userId="S::cborst@yonkerspublicschools.org::14a102d7-81db-41bd-9350-10392bfc856d" providerId="AD" clId="Web-{178AE3AF-92F7-A1FA-1F3E-974D96C13FD1}" dt="2023-03-08T23:15:13.268" v="65"/>
          <ac:spMkLst>
            <pc:docMk/>
            <pc:sldMk cId="109857222" sldId="256"/>
            <ac:spMk id="40" creationId="{D6CF8D2C-9E01-48EC-8DDF-8A1FF60AED22}"/>
          </ac:spMkLst>
        </pc:spChg>
        <pc:spChg chg="add del">
          <ac:chgData name="BORST, CAROLYN" userId="S::cborst@yonkerspublicschools.org::14a102d7-81db-41bd-9350-10392bfc856d" providerId="AD" clId="Web-{178AE3AF-92F7-A1FA-1F3E-974D96C13FD1}" dt="2023-03-08T23:15:13.268" v="65"/>
          <ac:spMkLst>
            <pc:docMk/>
            <pc:sldMk cId="109857222" sldId="256"/>
            <ac:spMk id="41" creationId="{199EE120-2D35-4A48-BAAE-238F986A13DC}"/>
          </ac:spMkLst>
        </pc:spChg>
        <pc:spChg chg="add del">
          <ac:chgData name="BORST, CAROLYN" userId="S::cborst@yonkerspublicschools.org::14a102d7-81db-41bd-9350-10392bfc856d" providerId="AD" clId="Web-{178AE3AF-92F7-A1FA-1F3E-974D96C13FD1}" dt="2023-03-08T23:15:13.268" v="65"/>
          <ac:spMkLst>
            <pc:docMk/>
            <pc:sldMk cId="109857222" sldId="256"/>
            <ac:spMk id="42" creationId="{552F9EAC-0C70-441C-AC78-65174C285730}"/>
          </ac:spMkLst>
        </pc:spChg>
        <pc:spChg chg="add del">
          <ac:chgData name="BORST, CAROLYN" userId="S::cborst@yonkerspublicschools.org::14a102d7-81db-41bd-9350-10392bfc856d" providerId="AD" clId="Web-{178AE3AF-92F7-A1FA-1F3E-974D96C13FD1}" dt="2023-03-08T23:15:13.268" v="65"/>
          <ac:spMkLst>
            <pc:docMk/>
            <pc:sldMk cId="109857222" sldId="256"/>
            <ac:spMk id="43" creationId="{0D48F6B8-EF56-4340-982E-F4D6F5DC2F57}"/>
          </ac:spMkLst>
        </pc:spChg>
        <pc:spChg chg="add del">
          <ac:chgData name="BORST, CAROLYN" userId="S::cborst@yonkerspublicschools.org::14a102d7-81db-41bd-9350-10392bfc856d" providerId="AD" clId="Web-{178AE3AF-92F7-A1FA-1F3E-974D96C13FD1}" dt="2023-03-08T23:15:13.268" v="65"/>
          <ac:spMkLst>
            <pc:docMk/>
            <pc:sldMk cId="109857222" sldId="256"/>
            <ac:spMk id="44" creationId="{AC596C40-FEA6-4867-853D-CF37DE3B6BF3}"/>
          </ac:spMkLst>
        </pc:spChg>
        <pc:spChg chg="add del">
          <ac:chgData name="BORST, CAROLYN" userId="S::cborst@yonkerspublicschools.org::14a102d7-81db-41bd-9350-10392bfc856d" providerId="AD" clId="Web-{178AE3AF-92F7-A1FA-1F3E-974D96C13FD1}" dt="2023-03-08T23:24:43.281" v="267"/>
          <ac:spMkLst>
            <pc:docMk/>
            <pc:sldMk cId="109857222" sldId="256"/>
            <ac:spMk id="46" creationId="{E91DC736-0EF8-4F87-9146-EBF1D2EE4D3D}"/>
          </ac:spMkLst>
        </pc:spChg>
        <pc:spChg chg="add del">
          <ac:chgData name="BORST, CAROLYN" userId="S::cborst@yonkerspublicschools.org::14a102d7-81db-41bd-9350-10392bfc856d" providerId="AD" clId="Web-{178AE3AF-92F7-A1FA-1F3E-974D96C13FD1}" dt="2023-03-08T23:24:43.281" v="267"/>
          <ac:spMkLst>
            <pc:docMk/>
            <pc:sldMk cId="109857222" sldId="256"/>
            <ac:spMk id="47" creationId="{097CD68E-23E3-4007-8847-CD0944C4F7BE}"/>
          </ac:spMkLst>
        </pc:spChg>
        <pc:spChg chg="add del">
          <ac:chgData name="BORST, CAROLYN" userId="S::cborst@yonkerspublicschools.org::14a102d7-81db-41bd-9350-10392bfc856d" providerId="AD" clId="Web-{178AE3AF-92F7-A1FA-1F3E-974D96C13FD1}" dt="2023-03-08T23:24:43.281" v="267"/>
          <ac:spMkLst>
            <pc:docMk/>
            <pc:sldMk cId="109857222" sldId="256"/>
            <ac:spMk id="48" creationId="{AF2F604E-43BE-4DC3-B983-E071523364F8}"/>
          </ac:spMkLst>
        </pc:spChg>
        <pc:spChg chg="add del">
          <ac:chgData name="BORST, CAROLYN" userId="S::cborst@yonkerspublicschools.org::14a102d7-81db-41bd-9350-10392bfc856d" providerId="AD" clId="Web-{178AE3AF-92F7-A1FA-1F3E-974D96C13FD1}" dt="2023-03-08T23:24:43.281" v="267"/>
          <ac:spMkLst>
            <pc:docMk/>
            <pc:sldMk cId="109857222" sldId="256"/>
            <ac:spMk id="49" creationId="{08C9B587-E65E-4B52-B37C-ABEBB6E87928}"/>
          </ac:spMkLst>
        </pc:spChg>
        <pc:picChg chg="del mod ord">
          <ac:chgData name="BORST, CAROLYN" userId="S::cborst@yonkerspublicschools.org::14a102d7-81db-41bd-9350-10392bfc856d" providerId="AD" clId="Web-{178AE3AF-92F7-A1FA-1F3E-974D96C13FD1}" dt="2023-03-08T23:25:04.953" v="272"/>
          <ac:picMkLst>
            <pc:docMk/>
            <pc:sldMk cId="109857222" sldId="256"/>
            <ac:picMk id="4" creationId="{9FFCB372-D842-BD9A-796A-251BA76556A0}"/>
          </ac:picMkLst>
        </pc:picChg>
        <pc:picChg chg="add del">
          <ac:chgData name="BORST, CAROLYN" userId="S::cborst@yonkerspublicschools.org::14a102d7-81db-41bd-9350-10392bfc856d" providerId="AD" clId="Web-{178AE3AF-92F7-A1FA-1F3E-974D96C13FD1}" dt="2023-03-08T23:27:13.456" v="282"/>
          <ac:picMkLst>
            <pc:docMk/>
            <pc:sldMk cId="109857222" sldId="256"/>
            <ac:picMk id="5" creationId="{4FDC1B3A-44A5-8057-A26D-E0E4CE0FE999}"/>
          </ac:picMkLst>
        </pc:picChg>
        <pc:picChg chg="add">
          <ac:chgData name="BORST, CAROLYN" userId="S::cborst@yonkerspublicschools.org::14a102d7-81db-41bd-9350-10392bfc856d" providerId="AD" clId="Web-{178AE3AF-92F7-A1FA-1F3E-974D96C13FD1}" dt="2023-03-08T23:27:22.519" v="284"/>
          <ac:picMkLst>
            <pc:docMk/>
            <pc:sldMk cId="109857222" sldId="256"/>
            <ac:picMk id="24" creationId="{074675DC-213A-47E7-1B08-E049ACCA2441}"/>
          </ac:picMkLst>
        </pc:picChg>
      </pc:sldChg>
      <pc:sldChg chg="addSp delSp modSp add mod replId modClrScheme setClrOvrMap delDesignElem chgLayout">
        <pc:chgData name="BORST, CAROLYN" userId="S::cborst@yonkerspublicschools.org::14a102d7-81db-41bd-9350-10392bfc856d" providerId="AD" clId="Web-{178AE3AF-92F7-A1FA-1F3E-974D96C13FD1}" dt="2023-03-08T23:27:50.816" v="288" actId="20577"/>
        <pc:sldMkLst>
          <pc:docMk/>
          <pc:sldMk cId="972666625" sldId="257"/>
        </pc:sldMkLst>
        <pc:spChg chg="mod ord">
          <ac:chgData name="BORST, CAROLYN" userId="S::cborst@yonkerspublicschools.org::14a102d7-81db-41bd-9350-10392bfc856d" providerId="AD" clId="Web-{178AE3AF-92F7-A1FA-1F3E-974D96C13FD1}" dt="2023-03-08T23:27:08.065" v="281"/>
          <ac:spMkLst>
            <pc:docMk/>
            <pc:sldMk cId="972666625" sldId="257"/>
            <ac:spMk id="2" creationId="{00000000-0000-0000-0000-000000000000}"/>
          </ac:spMkLst>
        </pc:spChg>
        <pc:spChg chg="mod ord">
          <ac:chgData name="BORST, CAROLYN" userId="S::cborst@yonkerspublicschools.org::14a102d7-81db-41bd-9350-10392bfc856d" providerId="AD" clId="Web-{178AE3AF-92F7-A1FA-1F3E-974D96C13FD1}" dt="2023-03-08T23:27:50.816" v="288" actId="20577"/>
          <ac:spMkLst>
            <pc:docMk/>
            <pc:sldMk cId="972666625" sldId="257"/>
            <ac:spMk id="3" creationId="{00000000-0000-0000-0000-000000000000}"/>
          </ac:spMkLst>
        </pc:spChg>
        <pc:spChg chg="add mod">
          <ac:chgData name="BORST, CAROLYN" userId="S::cborst@yonkerspublicschools.org::14a102d7-81db-41bd-9350-10392bfc856d" providerId="AD" clId="Web-{178AE3AF-92F7-A1FA-1F3E-974D96C13FD1}" dt="2023-03-08T23:20:21.306" v="206"/>
          <ac:spMkLst>
            <pc:docMk/>
            <pc:sldMk cId="972666625" sldId="257"/>
            <ac:spMk id="5" creationId="{D974584F-F0C8-C47B-D3DC-7B2AD064BE67}"/>
          </ac:spMkLst>
        </pc:spChg>
        <pc:spChg chg="del">
          <ac:chgData name="BORST, CAROLYN" userId="S::cborst@yonkerspublicschools.org::14a102d7-81db-41bd-9350-10392bfc856d" providerId="AD" clId="Web-{178AE3AF-92F7-A1FA-1F3E-974D96C13FD1}" dt="2023-03-08T23:19:06.977" v="173"/>
          <ac:spMkLst>
            <pc:docMk/>
            <pc:sldMk cId="972666625" sldId="257"/>
            <ac:spMk id="46" creationId="{E91DC736-0EF8-4F87-9146-EBF1D2EE4D3D}"/>
          </ac:spMkLst>
        </pc:spChg>
        <pc:spChg chg="del">
          <ac:chgData name="BORST, CAROLYN" userId="S::cborst@yonkerspublicschools.org::14a102d7-81db-41bd-9350-10392bfc856d" providerId="AD" clId="Web-{178AE3AF-92F7-A1FA-1F3E-974D96C13FD1}" dt="2023-03-08T23:19:06.977" v="173"/>
          <ac:spMkLst>
            <pc:docMk/>
            <pc:sldMk cId="972666625" sldId="257"/>
            <ac:spMk id="47" creationId="{097CD68E-23E3-4007-8847-CD0944C4F7BE}"/>
          </ac:spMkLst>
        </pc:spChg>
        <pc:spChg chg="del">
          <ac:chgData name="BORST, CAROLYN" userId="S::cborst@yonkerspublicschools.org::14a102d7-81db-41bd-9350-10392bfc856d" providerId="AD" clId="Web-{178AE3AF-92F7-A1FA-1F3E-974D96C13FD1}" dt="2023-03-08T23:19:06.977" v="173"/>
          <ac:spMkLst>
            <pc:docMk/>
            <pc:sldMk cId="972666625" sldId="257"/>
            <ac:spMk id="48" creationId="{AF2F604E-43BE-4DC3-B983-E071523364F8}"/>
          </ac:spMkLst>
        </pc:spChg>
        <pc:spChg chg="del">
          <ac:chgData name="BORST, CAROLYN" userId="S::cborst@yonkerspublicschools.org::14a102d7-81db-41bd-9350-10392bfc856d" providerId="AD" clId="Web-{178AE3AF-92F7-A1FA-1F3E-974D96C13FD1}" dt="2023-03-08T23:19:06.977" v="173"/>
          <ac:spMkLst>
            <pc:docMk/>
            <pc:sldMk cId="972666625" sldId="257"/>
            <ac:spMk id="49" creationId="{08C9B587-E65E-4B52-B37C-ABEBB6E87928}"/>
          </ac:spMkLst>
        </pc:spChg>
        <pc:spChg chg="add del">
          <ac:chgData name="BORST, CAROLYN" userId="S::cborst@yonkerspublicschools.org::14a102d7-81db-41bd-9350-10392bfc856d" providerId="AD" clId="Web-{178AE3AF-92F7-A1FA-1F3E-974D96C13FD1}" dt="2023-03-08T23:20:21.306" v="206"/>
          <ac:spMkLst>
            <pc:docMk/>
            <pc:sldMk cId="972666625" sldId="257"/>
            <ac:spMk id="54" creationId="{2D6FBB9D-1CAA-4D05-AB33-BABDFE17B843}"/>
          </ac:spMkLst>
        </pc:spChg>
        <pc:spChg chg="add del">
          <ac:chgData name="BORST, CAROLYN" userId="S::cborst@yonkerspublicschools.org::14a102d7-81db-41bd-9350-10392bfc856d" providerId="AD" clId="Web-{178AE3AF-92F7-A1FA-1F3E-974D96C13FD1}" dt="2023-03-08T23:20:21.306" v="206"/>
          <ac:spMkLst>
            <pc:docMk/>
            <pc:sldMk cId="972666625" sldId="257"/>
            <ac:spMk id="56" creationId="{04727B71-B4B6-4823-80A1-68C40B475118}"/>
          </ac:spMkLst>
        </pc:spChg>
        <pc:spChg chg="add del">
          <ac:chgData name="BORST, CAROLYN" userId="S::cborst@yonkerspublicschools.org::14a102d7-81db-41bd-9350-10392bfc856d" providerId="AD" clId="Web-{178AE3AF-92F7-A1FA-1F3E-974D96C13FD1}" dt="2023-03-08T23:20:21.306" v="206"/>
          <ac:spMkLst>
            <pc:docMk/>
            <pc:sldMk cId="972666625" sldId="257"/>
            <ac:spMk id="58" creationId="{79A6DB05-9FB5-4B07-8675-74C23D4FD89D}"/>
          </ac:spMkLst>
        </pc:spChg>
        <pc:spChg chg="add del">
          <ac:chgData name="BORST, CAROLYN" userId="S::cborst@yonkerspublicschools.org::14a102d7-81db-41bd-9350-10392bfc856d" providerId="AD" clId="Web-{178AE3AF-92F7-A1FA-1F3E-974D96C13FD1}" dt="2023-03-08T23:20:21.306" v="206"/>
          <ac:spMkLst>
            <pc:docMk/>
            <pc:sldMk cId="972666625" sldId="257"/>
            <ac:spMk id="60" creationId="{2C9A9DA9-7DC8-488B-A882-123947B0F3D9}"/>
          </ac:spMkLst>
        </pc:spChg>
        <pc:spChg chg="add del">
          <ac:chgData name="BORST, CAROLYN" userId="S::cborst@yonkerspublicschools.org::14a102d7-81db-41bd-9350-10392bfc856d" providerId="AD" clId="Web-{178AE3AF-92F7-A1FA-1F3E-974D96C13FD1}" dt="2023-03-08T23:20:21.306" v="206"/>
          <ac:spMkLst>
            <pc:docMk/>
            <pc:sldMk cId="972666625" sldId="257"/>
            <ac:spMk id="62" creationId="{57F6BDD4-E066-4008-8011-6CC31AEB4556}"/>
          </ac:spMkLst>
        </pc:spChg>
        <pc:spChg chg="add del">
          <ac:chgData name="BORST, CAROLYN" userId="S::cborst@yonkerspublicschools.org::14a102d7-81db-41bd-9350-10392bfc856d" providerId="AD" clId="Web-{178AE3AF-92F7-A1FA-1F3E-974D96C13FD1}" dt="2023-03-08T23:20:21.306" v="206"/>
          <ac:spMkLst>
            <pc:docMk/>
            <pc:sldMk cId="972666625" sldId="257"/>
            <ac:spMk id="64" creationId="{2711A8FB-68FC-45FC-B01E-38F809E2D439}"/>
          </ac:spMkLst>
        </pc:spChg>
        <pc:spChg chg="add del">
          <ac:chgData name="BORST, CAROLYN" userId="S::cborst@yonkerspublicschools.org::14a102d7-81db-41bd-9350-10392bfc856d" providerId="AD" clId="Web-{178AE3AF-92F7-A1FA-1F3E-974D96C13FD1}" dt="2023-03-08T23:20:21.306" v="206"/>
          <ac:spMkLst>
            <pc:docMk/>
            <pc:sldMk cId="972666625" sldId="257"/>
            <ac:spMk id="66" creationId="{2A865FE3-5FC9-4049-87CF-30019C46C0F5}"/>
          </ac:spMkLst>
        </pc:spChg>
        <pc:spChg chg="add del">
          <ac:chgData name="BORST, CAROLYN" userId="S::cborst@yonkerspublicschools.org::14a102d7-81db-41bd-9350-10392bfc856d" providerId="AD" clId="Web-{178AE3AF-92F7-A1FA-1F3E-974D96C13FD1}" dt="2023-03-08T23:24:43.281" v="267"/>
          <ac:spMkLst>
            <pc:docMk/>
            <pc:sldMk cId="972666625" sldId="257"/>
            <ac:spMk id="71" creationId="{2D6FBB9D-1CAA-4D05-AB33-BABDFE17B843}"/>
          </ac:spMkLst>
        </pc:spChg>
        <pc:spChg chg="add del">
          <ac:chgData name="BORST, CAROLYN" userId="S::cborst@yonkerspublicschools.org::14a102d7-81db-41bd-9350-10392bfc856d" providerId="AD" clId="Web-{178AE3AF-92F7-A1FA-1F3E-974D96C13FD1}" dt="2023-03-08T23:24:43.281" v="267"/>
          <ac:spMkLst>
            <pc:docMk/>
            <pc:sldMk cId="972666625" sldId="257"/>
            <ac:spMk id="73" creationId="{04727B71-B4B6-4823-80A1-68C40B475118}"/>
          </ac:spMkLst>
        </pc:spChg>
        <pc:spChg chg="add del">
          <ac:chgData name="BORST, CAROLYN" userId="S::cborst@yonkerspublicschools.org::14a102d7-81db-41bd-9350-10392bfc856d" providerId="AD" clId="Web-{178AE3AF-92F7-A1FA-1F3E-974D96C13FD1}" dt="2023-03-08T23:24:43.281" v="267"/>
          <ac:spMkLst>
            <pc:docMk/>
            <pc:sldMk cId="972666625" sldId="257"/>
            <ac:spMk id="75" creationId="{79A6DB05-9FB5-4B07-8675-74C23D4FD89D}"/>
          </ac:spMkLst>
        </pc:spChg>
        <pc:spChg chg="add del">
          <ac:chgData name="BORST, CAROLYN" userId="S::cborst@yonkerspublicschools.org::14a102d7-81db-41bd-9350-10392bfc856d" providerId="AD" clId="Web-{178AE3AF-92F7-A1FA-1F3E-974D96C13FD1}" dt="2023-03-08T23:24:43.281" v="267"/>
          <ac:spMkLst>
            <pc:docMk/>
            <pc:sldMk cId="972666625" sldId="257"/>
            <ac:spMk id="77" creationId="{79477870-C64A-4E35-8F2F-05B7114F3C74}"/>
          </ac:spMkLst>
        </pc:spChg>
        <pc:spChg chg="add del">
          <ac:chgData name="BORST, CAROLYN" userId="S::cborst@yonkerspublicschools.org::14a102d7-81db-41bd-9350-10392bfc856d" providerId="AD" clId="Web-{178AE3AF-92F7-A1FA-1F3E-974D96C13FD1}" dt="2023-03-08T23:24:43.281" v="267"/>
          <ac:spMkLst>
            <pc:docMk/>
            <pc:sldMk cId="972666625" sldId="257"/>
            <ac:spMk id="79" creationId="{8AEA628B-C8FF-4D0B-B111-F101F580B15D}"/>
          </ac:spMkLst>
        </pc:spChg>
        <pc:spChg chg="add del">
          <ac:chgData name="BORST, CAROLYN" userId="S::cborst@yonkerspublicschools.org::14a102d7-81db-41bd-9350-10392bfc856d" providerId="AD" clId="Web-{178AE3AF-92F7-A1FA-1F3E-974D96C13FD1}" dt="2023-03-08T23:24:43.281" v="267"/>
          <ac:spMkLst>
            <pc:docMk/>
            <pc:sldMk cId="972666625" sldId="257"/>
            <ac:spMk id="81" creationId="{42663BD0-064C-40FC-A331-F49FCA9536AA}"/>
          </ac:spMkLst>
        </pc:spChg>
        <pc:picChg chg="del mod ord">
          <ac:chgData name="BORST, CAROLYN" userId="S::cborst@yonkerspublicschools.org::14a102d7-81db-41bd-9350-10392bfc856d" providerId="AD" clId="Web-{178AE3AF-92F7-A1FA-1F3E-974D96C13FD1}" dt="2023-03-08T23:25:08.922" v="273"/>
          <ac:picMkLst>
            <pc:docMk/>
            <pc:sldMk cId="972666625" sldId="257"/>
            <ac:picMk id="4" creationId="{9FFCB372-D842-BD9A-796A-251BA76556A0}"/>
          </ac:picMkLst>
        </pc:picChg>
      </pc:sldChg>
      <pc:sldChg chg="addSp modSp new del mod setBg modClrScheme chgLayout">
        <pc:chgData name="BORST, CAROLYN" userId="S::cborst@yonkerspublicschools.org::14a102d7-81db-41bd-9350-10392bfc856d" providerId="AD" clId="Web-{178AE3AF-92F7-A1FA-1F3E-974D96C13FD1}" dt="2023-03-08T23:14:42.111" v="54"/>
        <pc:sldMkLst>
          <pc:docMk/>
          <pc:sldMk cId="1157532194" sldId="257"/>
        </pc:sldMkLst>
        <pc:spChg chg="mod ord">
          <ac:chgData name="BORST, CAROLYN" userId="S::cborst@yonkerspublicschools.org::14a102d7-81db-41bd-9350-10392bfc856d" providerId="AD" clId="Web-{178AE3AF-92F7-A1FA-1F3E-974D96C13FD1}" dt="2023-03-08T23:13:37.235" v="37"/>
          <ac:spMkLst>
            <pc:docMk/>
            <pc:sldMk cId="1157532194" sldId="257"/>
            <ac:spMk id="2" creationId="{7DDB58A5-1081-9E62-3F8D-D7B39892D2FE}"/>
          </ac:spMkLst>
        </pc:spChg>
        <pc:spChg chg="mod ord">
          <ac:chgData name="BORST, CAROLYN" userId="S::cborst@yonkerspublicschools.org::14a102d7-81db-41bd-9350-10392bfc856d" providerId="AD" clId="Web-{178AE3AF-92F7-A1FA-1F3E-974D96C13FD1}" dt="2023-03-08T23:13:37.235" v="37"/>
          <ac:spMkLst>
            <pc:docMk/>
            <pc:sldMk cId="1157532194" sldId="257"/>
            <ac:spMk id="3" creationId="{19CB2097-E1C9-8862-9510-5093A85ABCC0}"/>
          </ac:spMkLst>
        </pc:spChg>
        <pc:spChg chg="add">
          <ac:chgData name="BORST, CAROLYN" userId="S::cborst@yonkerspublicschools.org::14a102d7-81db-41bd-9350-10392bfc856d" providerId="AD" clId="Web-{178AE3AF-92F7-A1FA-1F3E-974D96C13FD1}" dt="2023-03-08T23:13:37.235" v="37"/>
          <ac:spMkLst>
            <pc:docMk/>
            <pc:sldMk cId="1157532194" sldId="257"/>
            <ac:spMk id="8" creationId="{18873D23-2DCF-4B31-A009-95721C06E8E1}"/>
          </ac:spMkLst>
        </pc:spChg>
        <pc:spChg chg="add">
          <ac:chgData name="BORST, CAROLYN" userId="S::cborst@yonkerspublicschools.org::14a102d7-81db-41bd-9350-10392bfc856d" providerId="AD" clId="Web-{178AE3AF-92F7-A1FA-1F3E-974D96C13FD1}" dt="2023-03-08T23:13:37.235" v="37"/>
          <ac:spMkLst>
            <pc:docMk/>
            <pc:sldMk cId="1157532194" sldId="257"/>
            <ac:spMk id="10" creationId="{C13EF075-D4EF-4929-ADBC-91B27DA19955}"/>
          </ac:spMkLst>
        </pc:spChg>
        <pc:grpChg chg="add">
          <ac:chgData name="BORST, CAROLYN" userId="S::cborst@yonkerspublicschools.org::14a102d7-81db-41bd-9350-10392bfc856d" providerId="AD" clId="Web-{178AE3AF-92F7-A1FA-1F3E-974D96C13FD1}" dt="2023-03-08T23:13:37.235" v="37"/>
          <ac:grpSpMkLst>
            <pc:docMk/>
            <pc:sldMk cId="1157532194" sldId="257"/>
            <ac:grpSpMk id="12" creationId="{DAA26DFA-AAB2-4973-9C17-16D587C7B198}"/>
          </ac:grpSpMkLst>
        </pc:grpChg>
      </pc:sldChg>
      <pc:sldChg chg="modSp new del">
        <pc:chgData name="BORST, CAROLYN" userId="S::cborst@yonkerspublicschools.org::14a102d7-81db-41bd-9350-10392bfc856d" providerId="AD" clId="Web-{178AE3AF-92F7-A1FA-1F3E-974D96C13FD1}" dt="2023-03-08T23:23:19.295" v="259"/>
        <pc:sldMkLst>
          <pc:docMk/>
          <pc:sldMk cId="714397756" sldId="258"/>
        </pc:sldMkLst>
        <pc:spChg chg="mod">
          <ac:chgData name="BORST, CAROLYN" userId="S::cborst@yonkerspublicschools.org::14a102d7-81db-41bd-9350-10392bfc856d" providerId="AD" clId="Web-{178AE3AF-92F7-A1FA-1F3E-974D96C13FD1}" dt="2023-03-08T23:22:10.012" v="241" actId="20577"/>
          <ac:spMkLst>
            <pc:docMk/>
            <pc:sldMk cId="714397756" sldId="258"/>
            <ac:spMk id="2" creationId="{DDC9258D-11D7-D41E-F13D-F773BD3BBD26}"/>
          </ac:spMkLst>
        </pc:spChg>
        <pc:spChg chg="mod">
          <ac:chgData name="BORST, CAROLYN" userId="S::cborst@yonkerspublicschools.org::14a102d7-81db-41bd-9350-10392bfc856d" providerId="AD" clId="Web-{178AE3AF-92F7-A1FA-1F3E-974D96C13FD1}" dt="2023-03-08T23:22:40.106" v="253" actId="20577"/>
          <ac:spMkLst>
            <pc:docMk/>
            <pc:sldMk cId="714397756" sldId="258"/>
            <ac:spMk id="3" creationId="{9DDDF95B-CC74-7090-D03C-B640A92367DA}"/>
          </ac:spMkLst>
        </pc:spChg>
      </pc:sldChg>
      <pc:sldChg chg="modSp new del mod modClrScheme chgLayout">
        <pc:chgData name="BORST, CAROLYN" userId="S::cborst@yonkerspublicschools.org::14a102d7-81db-41bd-9350-10392bfc856d" providerId="AD" clId="Web-{178AE3AF-92F7-A1FA-1F3E-974D96C13FD1}" dt="2023-03-08T23:14:43.471" v="55"/>
        <pc:sldMkLst>
          <pc:docMk/>
          <pc:sldMk cId="2471198812" sldId="258"/>
        </pc:sldMkLst>
        <pc:spChg chg="mod ord">
          <ac:chgData name="BORST, CAROLYN" userId="S::cborst@yonkerspublicschools.org::14a102d7-81db-41bd-9350-10392bfc856d" providerId="AD" clId="Web-{178AE3AF-92F7-A1FA-1F3E-974D96C13FD1}" dt="2023-03-08T23:13:19.578" v="36"/>
          <ac:spMkLst>
            <pc:docMk/>
            <pc:sldMk cId="2471198812" sldId="258"/>
            <ac:spMk id="2" creationId="{00402CB0-1334-E431-AF3F-7D9FD6CD329F}"/>
          </ac:spMkLst>
        </pc:spChg>
        <pc:spChg chg="mod ord">
          <ac:chgData name="BORST, CAROLYN" userId="S::cborst@yonkerspublicschools.org::14a102d7-81db-41bd-9350-10392bfc856d" providerId="AD" clId="Web-{178AE3AF-92F7-A1FA-1F3E-974D96C13FD1}" dt="2023-03-08T23:13:19.578" v="36"/>
          <ac:spMkLst>
            <pc:docMk/>
            <pc:sldMk cId="2471198812" sldId="258"/>
            <ac:spMk id="3" creationId="{4BC9BD93-CF9F-F867-1105-3680EE8519B0}"/>
          </ac:spMkLst>
        </pc:spChg>
      </pc:sldChg>
      <pc:sldChg chg="addSp delSp modSp new del mod setBg modClrScheme delDesignElem chgLayout">
        <pc:chgData name="BORST, CAROLYN" userId="S::cborst@yonkerspublicschools.org::14a102d7-81db-41bd-9350-10392bfc856d" providerId="AD" clId="Web-{178AE3AF-92F7-A1FA-1F3E-974D96C13FD1}" dt="2023-03-08T23:23:45.873" v="262"/>
        <pc:sldMkLst>
          <pc:docMk/>
          <pc:sldMk cId="95735840" sldId="259"/>
        </pc:sldMkLst>
        <pc:spChg chg="mod ord">
          <ac:chgData name="BORST, CAROLYN" userId="S::cborst@yonkerspublicschools.org::14a102d7-81db-41bd-9350-10392bfc856d" providerId="AD" clId="Web-{178AE3AF-92F7-A1FA-1F3E-974D96C13FD1}" dt="2023-03-08T23:23:12.060" v="258"/>
          <ac:spMkLst>
            <pc:docMk/>
            <pc:sldMk cId="95735840" sldId="259"/>
            <ac:spMk id="2" creationId="{7B82DDD3-E235-C93D-2A94-A93B7652384D}"/>
          </ac:spMkLst>
        </pc:spChg>
        <pc:spChg chg="mod ord">
          <ac:chgData name="BORST, CAROLYN" userId="S::cborst@yonkerspublicschools.org::14a102d7-81db-41bd-9350-10392bfc856d" providerId="AD" clId="Web-{178AE3AF-92F7-A1FA-1F3E-974D96C13FD1}" dt="2023-03-08T23:23:12.060" v="258"/>
          <ac:spMkLst>
            <pc:docMk/>
            <pc:sldMk cId="95735840" sldId="259"/>
            <ac:spMk id="3" creationId="{0496CB27-8594-21B1-E4A2-CEB785F44035}"/>
          </ac:spMkLst>
        </pc:spChg>
        <pc:spChg chg="add del">
          <ac:chgData name="BORST, CAROLYN" userId="S::cborst@yonkerspublicschools.org::14a102d7-81db-41bd-9350-10392bfc856d" providerId="AD" clId="Web-{178AE3AF-92F7-A1FA-1F3E-974D96C13FD1}" dt="2023-03-08T23:23:12.060" v="258"/>
          <ac:spMkLst>
            <pc:docMk/>
            <pc:sldMk cId="95735840" sldId="259"/>
            <ac:spMk id="9" creationId="{8D06CE56-3881-4ADA-8CEF-D18B02C242A3}"/>
          </ac:spMkLst>
        </pc:spChg>
        <pc:spChg chg="add del">
          <ac:chgData name="BORST, CAROLYN" userId="S::cborst@yonkerspublicschools.org::14a102d7-81db-41bd-9350-10392bfc856d" providerId="AD" clId="Web-{178AE3AF-92F7-A1FA-1F3E-974D96C13FD1}" dt="2023-03-08T23:23:12.060" v="258"/>
          <ac:spMkLst>
            <pc:docMk/>
            <pc:sldMk cId="95735840" sldId="259"/>
            <ac:spMk id="11" creationId="{79F3C543-62EC-4433-9C93-A2CD8764E9B4}"/>
          </ac:spMkLst>
        </pc:spChg>
        <pc:spChg chg="add del">
          <ac:chgData name="BORST, CAROLYN" userId="S::cborst@yonkerspublicschools.org::14a102d7-81db-41bd-9350-10392bfc856d" providerId="AD" clId="Web-{178AE3AF-92F7-A1FA-1F3E-974D96C13FD1}" dt="2023-03-08T23:23:12.060" v="258"/>
          <ac:spMkLst>
            <pc:docMk/>
            <pc:sldMk cId="95735840" sldId="259"/>
            <ac:spMk id="13" creationId="{0671A8AE-40A1-4631-A6B8-581AFF065482}"/>
          </ac:spMkLst>
        </pc:spChg>
        <pc:spChg chg="add del">
          <ac:chgData name="BORST, CAROLYN" userId="S::cborst@yonkerspublicschools.org::14a102d7-81db-41bd-9350-10392bfc856d" providerId="AD" clId="Web-{178AE3AF-92F7-A1FA-1F3E-974D96C13FD1}" dt="2023-03-08T23:23:12.060" v="258"/>
          <ac:spMkLst>
            <pc:docMk/>
            <pc:sldMk cId="95735840" sldId="259"/>
            <ac:spMk id="15" creationId="{A44CD100-6267-4E62-AA64-2182A3A6A1C0}"/>
          </ac:spMkLst>
        </pc:spChg>
        <pc:spChg chg="add del">
          <ac:chgData name="BORST, CAROLYN" userId="S::cborst@yonkerspublicschools.org::14a102d7-81db-41bd-9350-10392bfc856d" providerId="AD" clId="Web-{178AE3AF-92F7-A1FA-1F3E-974D96C13FD1}" dt="2023-03-08T23:23:12.060" v="258"/>
          <ac:spMkLst>
            <pc:docMk/>
            <pc:sldMk cId="95735840" sldId="259"/>
            <ac:spMk id="17" creationId="{AF2F604E-43BE-4DC3-B983-E071523364F8}"/>
          </ac:spMkLst>
        </pc:spChg>
        <pc:spChg chg="add del">
          <ac:chgData name="BORST, CAROLYN" userId="S::cborst@yonkerspublicschools.org::14a102d7-81db-41bd-9350-10392bfc856d" providerId="AD" clId="Web-{178AE3AF-92F7-A1FA-1F3E-974D96C13FD1}" dt="2023-03-08T23:23:12.060" v="258"/>
          <ac:spMkLst>
            <pc:docMk/>
            <pc:sldMk cId="95735840" sldId="259"/>
            <ac:spMk id="19" creationId="{08C9B587-E65E-4B52-B37C-ABEBB6E87928}"/>
          </ac:spMkLst>
        </pc:spChg>
        <pc:picChg chg="add">
          <ac:chgData name="BORST, CAROLYN" userId="S::cborst@yonkerspublicschools.org::14a102d7-81db-41bd-9350-10392bfc856d" providerId="AD" clId="Web-{178AE3AF-92F7-A1FA-1F3E-974D96C13FD1}" dt="2023-03-08T23:23:02.450" v="257"/>
          <ac:picMkLst>
            <pc:docMk/>
            <pc:sldMk cId="95735840" sldId="259"/>
            <ac:picMk id="5" creationId="{DB5FAB63-FA37-03E3-C685-86985159936C}"/>
          </ac:picMkLst>
        </pc:picChg>
      </pc:sldChg>
      <pc:sldChg chg="addSp delSp modSp new mod setBg modClrScheme chgLayout">
        <pc:chgData name="BORST, CAROLYN" userId="S::cborst@yonkerspublicschools.org::14a102d7-81db-41bd-9350-10392bfc856d" providerId="AD" clId="Web-{178AE3AF-92F7-A1FA-1F3E-974D96C13FD1}" dt="2023-03-08T23:42:40.789" v="371" actId="20577"/>
        <pc:sldMkLst>
          <pc:docMk/>
          <pc:sldMk cId="333997150" sldId="260"/>
        </pc:sldMkLst>
        <pc:spChg chg="mod ord">
          <ac:chgData name="BORST, CAROLYN" userId="S::cborst@yonkerspublicschools.org::14a102d7-81db-41bd-9350-10392bfc856d" providerId="AD" clId="Web-{178AE3AF-92F7-A1FA-1F3E-974D96C13FD1}" dt="2023-03-08T23:37:22.813" v="357"/>
          <ac:spMkLst>
            <pc:docMk/>
            <pc:sldMk cId="333997150" sldId="260"/>
            <ac:spMk id="2" creationId="{78C47443-0345-5324-5279-FCBEC42BC9F7}"/>
          </ac:spMkLst>
        </pc:spChg>
        <pc:spChg chg="mod ord">
          <ac:chgData name="BORST, CAROLYN" userId="S::cborst@yonkerspublicschools.org::14a102d7-81db-41bd-9350-10392bfc856d" providerId="AD" clId="Web-{178AE3AF-92F7-A1FA-1F3E-974D96C13FD1}" dt="2023-03-08T23:42:40.789" v="371" actId="20577"/>
          <ac:spMkLst>
            <pc:docMk/>
            <pc:sldMk cId="333997150" sldId="260"/>
            <ac:spMk id="3" creationId="{4FC4EC90-333F-4BEB-35A4-187CD559EB2F}"/>
          </ac:spMkLst>
        </pc:spChg>
        <pc:spChg chg="add del">
          <ac:chgData name="BORST, CAROLYN" userId="S::cborst@yonkerspublicschools.org::14a102d7-81db-41bd-9350-10392bfc856d" providerId="AD" clId="Web-{178AE3AF-92F7-A1FA-1F3E-974D96C13FD1}" dt="2023-03-08T23:37:22.813" v="357"/>
          <ac:spMkLst>
            <pc:docMk/>
            <pc:sldMk cId="333997150" sldId="260"/>
            <ac:spMk id="36" creationId="{CE6C63DC-BAE4-42B6-8FDF-F6467C2D23AC}"/>
          </ac:spMkLst>
        </pc:spChg>
        <pc:spChg chg="add del">
          <ac:chgData name="BORST, CAROLYN" userId="S::cborst@yonkerspublicschools.org::14a102d7-81db-41bd-9350-10392bfc856d" providerId="AD" clId="Web-{178AE3AF-92F7-A1FA-1F3E-974D96C13FD1}" dt="2023-03-08T23:37:22.813" v="357"/>
          <ac:spMkLst>
            <pc:docMk/>
            <pc:sldMk cId="333997150" sldId="260"/>
            <ac:spMk id="38" creationId="{5BD23F8E-2E78-4C84-8EFB-FE6C8ACB7F1F}"/>
          </ac:spMkLst>
        </pc:spChg>
        <pc:spChg chg="add del">
          <ac:chgData name="BORST, CAROLYN" userId="S::cborst@yonkerspublicschools.org::14a102d7-81db-41bd-9350-10392bfc856d" providerId="AD" clId="Web-{178AE3AF-92F7-A1FA-1F3E-974D96C13FD1}" dt="2023-03-08T23:37:22.813" v="357"/>
          <ac:spMkLst>
            <pc:docMk/>
            <pc:sldMk cId="333997150" sldId="260"/>
            <ac:spMk id="40" creationId="{57ABABA7-0420-4200-9B65-1C1967CE9373}"/>
          </ac:spMkLst>
        </pc:spChg>
        <pc:spChg chg="add del">
          <ac:chgData name="BORST, CAROLYN" userId="S::cborst@yonkerspublicschools.org::14a102d7-81db-41bd-9350-10392bfc856d" providerId="AD" clId="Web-{178AE3AF-92F7-A1FA-1F3E-974D96C13FD1}" dt="2023-03-08T23:37:22.813" v="357"/>
          <ac:spMkLst>
            <pc:docMk/>
            <pc:sldMk cId="333997150" sldId="260"/>
            <ac:spMk id="56" creationId="{8576F020-8157-45CE-B1D9-6FA47AFEB4FA}"/>
          </ac:spMkLst>
        </pc:spChg>
        <pc:grpChg chg="add del">
          <ac:chgData name="BORST, CAROLYN" userId="S::cborst@yonkerspublicschools.org::14a102d7-81db-41bd-9350-10392bfc856d" providerId="AD" clId="Web-{178AE3AF-92F7-A1FA-1F3E-974D96C13FD1}" dt="2023-03-08T23:37:22.813" v="357"/>
          <ac:grpSpMkLst>
            <pc:docMk/>
            <pc:sldMk cId="333997150" sldId="260"/>
            <ac:grpSpMk id="8" creationId="{8CD25866-F15D-40A4-AEC5-47C044637AB7}"/>
          </ac:grpSpMkLst>
        </pc:grpChg>
        <pc:grpChg chg="add del">
          <ac:chgData name="BORST, CAROLYN" userId="S::cborst@yonkerspublicschools.org::14a102d7-81db-41bd-9350-10392bfc856d" providerId="AD" clId="Web-{178AE3AF-92F7-A1FA-1F3E-974D96C13FD1}" dt="2023-03-08T23:37:22.813" v="357"/>
          <ac:grpSpMkLst>
            <pc:docMk/>
            <pc:sldMk cId="333997150" sldId="260"/>
            <ac:grpSpMk id="22" creationId="{0C4A17ED-96AA-44A6-A050-E1A7A1CDD9E7}"/>
          </ac:grpSpMkLst>
        </pc:grpChg>
        <pc:grpChg chg="add del">
          <ac:chgData name="BORST, CAROLYN" userId="S::cborst@yonkerspublicschools.org::14a102d7-81db-41bd-9350-10392bfc856d" providerId="AD" clId="Web-{178AE3AF-92F7-A1FA-1F3E-974D96C13FD1}" dt="2023-03-08T23:37:22.813" v="357"/>
          <ac:grpSpMkLst>
            <pc:docMk/>
            <pc:sldMk cId="333997150" sldId="260"/>
            <ac:grpSpMk id="42" creationId="{7A03E380-9CD1-4ABA-A763-9F9D252B8908}"/>
          </ac:grpSpMkLst>
        </pc:grpChg>
      </pc:sldChg>
      <pc:sldChg chg="new del">
        <pc:chgData name="BORST, CAROLYN" userId="S::cborst@yonkerspublicschools.org::14a102d7-81db-41bd-9350-10392bfc856d" providerId="AD" clId="Web-{178AE3AF-92F7-A1FA-1F3E-974D96C13FD1}" dt="2023-03-08T23:23:23.185" v="260"/>
        <pc:sldMkLst>
          <pc:docMk/>
          <pc:sldMk cId="583736216" sldId="260"/>
        </pc:sldMkLst>
      </pc:sldChg>
      <pc:sldChg chg="addSp delSp modSp new mod modClrScheme chgLayout">
        <pc:chgData name="BORST, CAROLYN" userId="S::cborst@yonkerspublicschools.org::14a102d7-81db-41bd-9350-10392bfc856d" providerId="AD" clId="Web-{178AE3AF-92F7-A1FA-1F3E-974D96C13FD1}" dt="2023-03-08T23:36:05.608" v="331" actId="20577"/>
        <pc:sldMkLst>
          <pc:docMk/>
          <pc:sldMk cId="3620819570" sldId="261"/>
        </pc:sldMkLst>
        <pc:spChg chg="mod ord">
          <ac:chgData name="BORST, CAROLYN" userId="S::cborst@yonkerspublicschools.org::14a102d7-81db-41bd-9350-10392bfc856d" providerId="AD" clId="Web-{178AE3AF-92F7-A1FA-1F3E-974D96C13FD1}" dt="2023-03-08T23:28:44.317" v="306" actId="20577"/>
          <ac:spMkLst>
            <pc:docMk/>
            <pc:sldMk cId="3620819570" sldId="261"/>
            <ac:spMk id="2" creationId="{5264A1A0-590A-0495-AED6-95077505615A}"/>
          </ac:spMkLst>
        </pc:spChg>
        <pc:spChg chg="mod ord">
          <ac:chgData name="BORST, CAROLYN" userId="S::cborst@yonkerspublicschools.org::14a102d7-81db-41bd-9350-10392bfc856d" providerId="AD" clId="Web-{178AE3AF-92F7-A1FA-1F3E-974D96C13FD1}" dt="2023-03-08T23:36:05.608" v="331" actId="20577"/>
          <ac:spMkLst>
            <pc:docMk/>
            <pc:sldMk cId="3620819570" sldId="261"/>
            <ac:spMk id="3" creationId="{8DA12BEA-D98B-F550-3197-F73366316F41}"/>
          </ac:spMkLst>
        </pc:spChg>
        <pc:spChg chg="add del mod ord">
          <ac:chgData name="BORST, CAROLYN" userId="S::cborst@yonkerspublicschools.org::14a102d7-81db-41bd-9350-10392bfc856d" providerId="AD" clId="Web-{178AE3AF-92F7-A1FA-1F3E-974D96C13FD1}" dt="2023-03-08T23:29:16.818" v="326"/>
          <ac:spMkLst>
            <pc:docMk/>
            <pc:sldMk cId="3620819570" sldId="261"/>
            <ac:spMk id="4" creationId="{C6ED81D8-AEE5-F11E-3AB6-561D02A3B50A}"/>
          </ac:spMkLst>
        </pc:spChg>
      </pc:sldChg>
      <pc:sldChg chg="modSp new mod modClrScheme chgLayout">
        <pc:chgData name="BORST, CAROLYN" userId="S::cborst@yonkerspublicschools.org::14a102d7-81db-41bd-9350-10392bfc856d" providerId="AD" clId="Web-{178AE3AF-92F7-A1FA-1F3E-974D96C13FD1}" dt="2023-03-08T23:27:08.065" v="281"/>
        <pc:sldMkLst>
          <pc:docMk/>
          <pc:sldMk cId="1736272248" sldId="262"/>
        </pc:sldMkLst>
        <pc:spChg chg="mod ord">
          <ac:chgData name="BORST, CAROLYN" userId="S::cborst@yonkerspublicschools.org::14a102d7-81db-41bd-9350-10392bfc856d" providerId="AD" clId="Web-{178AE3AF-92F7-A1FA-1F3E-974D96C13FD1}" dt="2023-03-08T23:27:08.065" v="281"/>
          <ac:spMkLst>
            <pc:docMk/>
            <pc:sldMk cId="1736272248" sldId="262"/>
            <ac:spMk id="2" creationId="{40FA0C79-E033-AAFA-1BB9-44BAF3CAC24D}"/>
          </ac:spMkLst>
        </pc:spChg>
        <pc:spChg chg="mod ord">
          <ac:chgData name="BORST, CAROLYN" userId="S::cborst@yonkerspublicschools.org::14a102d7-81db-41bd-9350-10392bfc856d" providerId="AD" clId="Web-{178AE3AF-92F7-A1FA-1F3E-974D96C13FD1}" dt="2023-03-08T23:27:08.065" v="281"/>
          <ac:spMkLst>
            <pc:docMk/>
            <pc:sldMk cId="1736272248" sldId="262"/>
            <ac:spMk id="3" creationId="{4482083F-95F9-5F67-C662-8BD30C50463B}"/>
          </ac:spMkLst>
        </pc:spChg>
      </pc:sldChg>
      <pc:sldMasterChg chg="del delSldLayout">
        <pc:chgData name="BORST, CAROLYN" userId="S::cborst@yonkerspublicschools.org::14a102d7-81db-41bd-9350-10392bfc856d" providerId="AD" clId="Web-{178AE3AF-92F7-A1FA-1F3E-974D96C13FD1}" dt="2023-03-08T23:13:19.578" v="36"/>
        <pc:sldMasterMkLst>
          <pc:docMk/>
          <pc:sldMasterMk cId="4178786956" sldId="2147483724"/>
        </pc:sldMasterMkLst>
        <pc:sldLayoutChg chg="del">
          <pc:chgData name="BORST, CAROLYN" userId="S::cborst@yonkerspublicschools.org::14a102d7-81db-41bd-9350-10392bfc856d" providerId="AD" clId="Web-{178AE3AF-92F7-A1FA-1F3E-974D96C13FD1}" dt="2023-03-08T23:13:19.578" v="36"/>
          <pc:sldLayoutMkLst>
            <pc:docMk/>
            <pc:sldMasterMk cId="4178786956" sldId="2147483724"/>
            <pc:sldLayoutMk cId="515689187" sldId="2147483713"/>
          </pc:sldLayoutMkLst>
        </pc:sldLayoutChg>
        <pc:sldLayoutChg chg="del">
          <pc:chgData name="BORST, CAROLYN" userId="S::cborst@yonkerspublicschools.org::14a102d7-81db-41bd-9350-10392bfc856d" providerId="AD" clId="Web-{178AE3AF-92F7-A1FA-1F3E-974D96C13FD1}" dt="2023-03-08T23:13:19.578" v="36"/>
          <pc:sldLayoutMkLst>
            <pc:docMk/>
            <pc:sldMasterMk cId="4178786956" sldId="2147483724"/>
            <pc:sldLayoutMk cId="2271270202" sldId="2147483714"/>
          </pc:sldLayoutMkLst>
        </pc:sldLayoutChg>
        <pc:sldLayoutChg chg="del">
          <pc:chgData name="BORST, CAROLYN" userId="S::cborst@yonkerspublicschools.org::14a102d7-81db-41bd-9350-10392bfc856d" providerId="AD" clId="Web-{178AE3AF-92F7-A1FA-1F3E-974D96C13FD1}" dt="2023-03-08T23:13:19.578" v="36"/>
          <pc:sldLayoutMkLst>
            <pc:docMk/>
            <pc:sldMasterMk cId="4178786956" sldId="2147483724"/>
            <pc:sldLayoutMk cId="1365413348" sldId="2147483715"/>
          </pc:sldLayoutMkLst>
        </pc:sldLayoutChg>
        <pc:sldLayoutChg chg="del">
          <pc:chgData name="BORST, CAROLYN" userId="S::cborst@yonkerspublicschools.org::14a102d7-81db-41bd-9350-10392bfc856d" providerId="AD" clId="Web-{178AE3AF-92F7-A1FA-1F3E-974D96C13FD1}" dt="2023-03-08T23:13:19.578" v="36"/>
          <pc:sldLayoutMkLst>
            <pc:docMk/>
            <pc:sldMasterMk cId="4178786956" sldId="2147483724"/>
            <pc:sldLayoutMk cId="3585868864" sldId="2147483716"/>
          </pc:sldLayoutMkLst>
        </pc:sldLayoutChg>
        <pc:sldLayoutChg chg="del">
          <pc:chgData name="BORST, CAROLYN" userId="S::cborst@yonkerspublicschools.org::14a102d7-81db-41bd-9350-10392bfc856d" providerId="AD" clId="Web-{178AE3AF-92F7-A1FA-1F3E-974D96C13FD1}" dt="2023-03-08T23:13:19.578" v="36"/>
          <pc:sldLayoutMkLst>
            <pc:docMk/>
            <pc:sldMasterMk cId="4178786956" sldId="2147483724"/>
            <pc:sldLayoutMk cId="3253682589" sldId="2147483717"/>
          </pc:sldLayoutMkLst>
        </pc:sldLayoutChg>
        <pc:sldLayoutChg chg="del">
          <pc:chgData name="BORST, CAROLYN" userId="S::cborst@yonkerspublicschools.org::14a102d7-81db-41bd-9350-10392bfc856d" providerId="AD" clId="Web-{178AE3AF-92F7-A1FA-1F3E-974D96C13FD1}" dt="2023-03-08T23:13:19.578" v="36"/>
          <pc:sldLayoutMkLst>
            <pc:docMk/>
            <pc:sldMasterMk cId="4178786956" sldId="2147483724"/>
            <pc:sldLayoutMk cId="2755957743" sldId="2147483718"/>
          </pc:sldLayoutMkLst>
        </pc:sldLayoutChg>
        <pc:sldLayoutChg chg="del">
          <pc:chgData name="BORST, CAROLYN" userId="S::cborst@yonkerspublicschools.org::14a102d7-81db-41bd-9350-10392bfc856d" providerId="AD" clId="Web-{178AE3AF-92F7-A1FA-1F3E-974D96C13FD1}" dt="2023-03-08T23:13:19.578" v="36"/>
          <pc:sldLayoutMkLst>
            <pc:docMk/>
            <pc:sldMasterMk cId="4178786956" sldId="2147483724"/>
            <pc:sldLayoutMk cId="2580051021" sldId="2147483719"/>
          </pc:sldLayoutMkLst>
        </pc:sldLayoutChg>
        <pc:sldLayoutChg chg="del">
          <pc:chgData name="BORST, CAROLYN" userId="S::cborst@yonkerspublicschools.org::14a102d7-81db-41bd-9350-10392bfc856d" providerId="AD" clId="Web-{178AE3AF-92F7-A1FA-1F3E-974D96C13FD1}" dt="2023-03-08T23:13:19.578" v="36"/>
          <pc:sldLayoutMkLst>
            <pc:docMk/>
            <pc:sldMasterMk cId="4178786956" sldId="2147483724"/>
            <pc:sldLayoutMk cId="3441949734" sldId="2147483720"/>
          </pc:sldLayoutMkLst>
        </pc:sldLayoutChg>
        <pc:sldLayoutChg chg="del">
          <pc:chgData name="BORST, CAROLYN" userId="S::cborst@yonkerspublicschools.org::14a102d7-81db-41bd-9350-10392bfc856d" providerId="AD" clId="Web-{178AE3AF-92F7-A1FA-1F3E-974D96C13FD1}" dt="2023-03-08T23:13:19.578" v="36"/>
          <pc:sldLayoutMkLst>
            <pc:docMk/>
            <pc:sldMasterMk cId="4178786956" sldId="2147483724"/>
            <pc:sldLayoutMk cId="2221765807" sldId="2147483721"/>
          </pc:sldLayoutMkLst>
        </pc:sldLayoutChg>
        <pc:sldLayoutChg chg="del">
          <pc:chgData name="BORST, CAROLYN" userId="S::cborst@yonkerspublicschools.org::14a102d7-81db-41bd-9350-10392bfc856d" providerId="AD" clId="Web-{178AE3AF-92F7-A1FA-1F3E-974D96C13FD1}" dt="2023-03-08T23:13:19.578" v="36"/>
          <pc:sldLayoutMkLst>
            <pc:docMk/>
            <pc:sldMasterMk cId="4178786956" sldId="2147483724"/>
            <pc:sldLayoutMk cId="3702417828" sldId="2147483722"/>
          </pc:sldLayoutMkLst>
        </pc:sldLayoutChg>
        <pc:sldLayoutChg chg="del">
          <pc:chgData name="BORST, CAROLYN" userId="S::cborst@yonkerspublicschools.org::14a102d7-81db-41bd-9350-10392bfc856d" providerId="AD" clId="Web-{178AE3AF-92F7-A1FA-1F3E-974D96C13FD1}" dt="2023-03-08T23:13:19.578" v="36"/>
          <pc:sldLayoutMkLst>
            <pc:docMk/>
            <pc:sldMasterMk cId="4178786956" sldId="2147483724"/>
            <pc:sldLayoutMk cId="2683774825" sldId="2147483723"/>
          </pc:sldLayoutMkLst>
        </pc:sldLayoutChg>
      </pc:sldMasterChg>
      <pc:sldMasterChg chg="add del addSldLayout delSldLayout modSldLayout">
        <pc:chgData name="BORST, CAROLYN" userId="S::cborst@yonkerspublicschools.org::14a102d7-81db-41bd-9350-10392bfc856d" providerId="AD" clId="Web-{178AE3AF-92F7-A1FA-1F3E-974D96C13FD1}" dt="2023-03-08T23:15:13.331" v="66"/>
        <pc:sldMasterMkLst>
          <pc:docMk/>
          <pc:sldMasterMk cId="2787340409" sldId="2147483725"/>
        </pc:sldMasterMkLst>
        <pc:sldLayoutChg chg="add del mod replId">
          <pc:chgData name="BORST, CAROLYN" userId="S::cborst@yonkerspublicschools.org::14a102d7-81db-41bd-9350-10392bfc856d" providerId="AD" clId="Web-{178AE3AF-92F7-A1FA-1F3E-974D96C13FD1}" dt="2023-03-08T23:15:13.331" v="66"/>
          <pc:sldLayoutMkLst>
            <pc:docMk/>
            <pc:sldMasterMk cId="2787340409" sldId="2147483725"/>
            <pc:sldLayoutMk cId="2270403847" sldId="2147483726"/>
          </pc:sldLayoutMkLst>
        </pc:sldLayoutChg>
        <pc:sldLayoutChg chg="add del mod replId">
          <pc:chgData name="BORST, CAROLYN" userId="S::cborst@yonkerspublicschools.org::14a102d7-81db-41bd-9350-10392bfc856d" providerId="AD" clId="Web-{178AE3AF-92F7-A1FA-1F3E-974D96C13FD1}" dt="2023-03-08T23:15:13.331" v="66"/>
          <pc:sldLayoutMkLst>
            <pc:docMk/>
            <pc:sldMasterMk cId="2787340409" sldId="2147483725"/>
            <pc:sldLayoutMk cId="2932979154" sldId="2147483727"/>
          </pc:sldLayoutMkLst>
        </pc:sldLayoutChg>
        <pc:sldLayoutChg chg="add del mod replId">
          <pc:chgData name="BORST, CAROLYN" userId="S::cborst@yonkerspublicschools.org::14a102d7-81db-41bd-9350-10392bfc856d" providerId="AD" clId="Web-{178AE3AF-92F7-A1FA-1F3E-974D96C13FD1}" dt="2023-03-08T23:15:13.331" v="66"/>
          <pc:sldLayoutMkLst>
            <pc:docMk/>
            <pc:sldMasterMk cId="2787340409" sldId="2147483725"/>
            <pc:sldLayoutMk cId="2467755626" sldId="2147483728"/>
          </pc:sldLayoutMkLst>
        </pc:sldLayoutChg>
        <pc:sldLayoutChg chg="add del mod replId">
          <pc:chgData name="BORST, CAROLYN" userId="S::cborst@yonkerspublicschools.org::14a102d7-81db-41bd-9350-10392bfc856d" providerId="AD" clId="Web-{178AE3AF-92F7-A1FA-1F3E-974D96C13FD1}" dt="2023-03-08T23:15:13.331" v="66"/>
          <pc:sldLayoutMkLst>
            <pc:docMk/>
            <pc:sldMasterMk cId="2787340409" sldId="2147483725"/>
            <pc:sldLayoutMk cId="2921421907" sldId="2147483729"/>
          </pc:sldLayoutMkLst>
        </pc:sldLayoutChg>
        <pc:sldLayoutChg chg="add del mod replId">
          <pc:chgData name="BORST, CAROLYN" userId="S::cborst@yonkerspublicschools.org::14a102d7-81db-41bd-9350-10392bfc856d" providerId="AD" clId="Web-{178AE3AF-92F7-A1FA-1F3E-974D96C13FD1}" dt="2023-03-08T23:15:13.331" v="66"/>
          <pc:sldLayoutMkLst>
            <pc:docMk/>
            <pc:sldMasterMk cId="2787340409" sldId="2147483725"/>
            <pc:sldLayoutMk cId="2812167343" sldId="2147483730"/>
          </pc:sldLayoutMkLst>
        </pc:sldLayoutChg>
        <pc:sldLayoutChg chg="add del mod replId">
          <pc:chgData name="BORST, CAROLYN" userId="S::cborst@yonkerspublicschools.org::14a102d7-81db-41bd-9350-10392bfc856d" providerId="AD" clId="Web-{178AE3AF-92F7-A1FA-1F3E-974D96C13FD1}" dt="2023-03-08T23:15:13.331" v="66"/>
          <pc:sldLayoutMkLst>
            <pc:docMk/>
            <pc:sldMasterMk cId="2787340409" sldId="2147483725"/>
            <pc:sldLayoutMk cId="3762881335" sldId="2147483731"/>
          </pc:sldLayoutMkLst>
        </pc:sldLayoutChg>
        <pc:sldLayoutChg chg="add del mod replId">
          <pc:chgData name="BORST, CAROLYN" userId="S::cborst@yonkerspublicschools.org::14a102d7-81db-41bd-9350-10392bfc856d" providerId="AD" clId="Web-{178AE3AF-92F7-A1FA-1F3E-974D96C13FD1}" dt="2023-03-08T23:15:13.331" v="66"/>
          <pc:sldLayoutMkLst>
            <pc:docMk/>
            <pc:sldMasterMk cId="2787340409" sldId="2147483725"/>
            <pc:sldLayoutMk cId="4157527704" sldId="2147483732"/>
          </pc:sldLayoutMkLst>
        </pc:sldLayoutChg>
        <pc:sldLayoutChg chg="add del mod replId">
          <pc:chgData name="BORST, CAROLYN" userId="S::cborst@yonkerspublicschools.org::14a102d7-81db-41bd-9350-10392bfc856d" providerId="AD" clId="Web-{178AE3AF-92F7-A1FA-1F3E-974D96C13FD1}" dt="2023-03-08T23:15:13.331" v="66"/>
          <pc:sldLayoutMkLst>
            <pc:docMk/>
            <pc:sldMasterMk cId="2787340409" sldId="2147483725"/>
            <pc:sldLayoutMk cId="1668937425" sldId="2147483733"/>
          </pc:sldLayoutMkLst>
        </pc:sldLayoutChg>
        <pc:sldLayoutChg chg="add del mod replId">
          <pc:chgData name="BORST, CAROLYN" userId="S::cborst@yonkerspublicschools.org::14a102d7-81db-41bd-9350-10392bfc856d" providerId="AD" clId="Web-{178AE3AF-92F7-A1FA-1F3E-974D96C13FD1}" dt="2023-03-08T23:15:13.331" v="66"/>
          <pc:sldLayoutMkLst>
            <pc:docMk/>
            <pc:sldMasterMk cId="2787340409" sldId="2147483725"/>
            <pc:sldLayoutMk cId="1044929932" sldId="2147483734"/>
          </pc:sldLayoutMkLst>
        </pc:sldLayoutChg>
        <pc:sldLayoutChg chg="add del mod replId">
          <pc:chgData name="BORST, CAROLYN" userId="S::cborst@yonkerspublicschools.org::14a102d7-81db-41bd-9350-10392bfc856d" providerId="AD" clId="Web-{178AE3AF-92F7-A1FA-1F3E-974D96C13FD1}" dt="2023-03-08T23:15:13.331" v="66"/>
          <pc:sldLayoutMkLst>
            <pc:docMk/>
            <pc:sldMasterMk cId="2787340409" sldId="2147483725"/>
            <pc:sldLayoutMk cId="2635995964" sldId="2147483735"/>
          </pc:sldLayoutMkLst>
        </pc:sldLayoutChg>
        <pc:sldLayoutChg chg="add del mod replId">
          <pc:chgData name="BORST, CAROLYN" userId="S::cborst@yonkerspublicschools.org::14a102d7-81db-41bd-9350-10392bfc856d" providerId="AD" clId="Web-{178AE3AF-92F7-A1FA-1F3E-974D96C13FD1}" dt="2023-03-08T23:15:13.331" v="66"/>
          <pc:sldLayoutMkLst>
            <pc:docMk/>
            <pc:sldMasterMk cId="2787340409" sldId="2147483725"/>
            <pc:sldLayoutMk cId="2117110568" sldId="2147483736"/>
          </pc:sldLayoutMkLst>
        </pc:sldLayoutChg>
      </pc:sldMasterChg>
      <pc:sldMasterChg chg="add del addSldLayout delSldLayout">
        <pc:chgData name="BORST, CAROLYN" userId="S::cborst@yonkerspublicschools.org::14a102d7-81db-41bd-9350-10392bfc856d" providerId="AD" clId="Web-{178AE3AF-92F7-A1FA-1F3E-974D96C13FD1}" dt="2023-03-08T23:15:04.284" v="61"/>
        <pc:sldMasterMkLst>
          <pc:docMk/>
          <pc:sldMasterMk cId="756451983" sldId="2147483750"/>
        </pc:sldMasterMkLst>
        <pc:sldLayoutChg chg="add del">
          <pc:chgData name="BORST, CAROLYN" userId="S::cborst@yonkerspublicschools.org::14a102d7-81db-41bd-9350-10392bfc856d" providerId="AD" clId="Web-{178AE3AF-92F7-A1FA-1F3E-974D96C13FD1}" dt="2023-03-08T23:15:04.284" v="61"/>
          <pc:sldLayoutMkLst>
            <pc:docMk/>
            <pc:sldMasterMk cId="756451983" sldId="2147483750"/>
            <pc:sldLayoutMk cId="109798660" sldId="2147483739"/>
          </pc:sldLayoutMkLst>
        </pc:sldLayoutChg>
        <pc:sldLayoutChg chg="add del">
          <pc:chgData name="BORST, CAROLYN" userId="S::cborst@yonkerspublicschools.org::14a102d7-81db-41bd-9350-10392bfc856d" providerId="AD" clId="Web-{178AE3AF-92F7-A1FA-1F3E-974D96C13FD1}" dt="2023-03-08T23:15:04.284" v="61"/>
          <pc:sldLayoutMkLst>
            <pc:docMk/>
            <pc:sldMasterMk cId="756451983" sldId="2147483750"/>
            <pc:sldLayoutMk cId="824662787" sldId="2147483740"/>
          </pc:sldLayoutMkLst>
        </pc:sldLayoutChg>
        <pc:sldLayoutChg chg="add del">
          <pc:chgData name="BORST, CAROLYN" userId="S::cborst@yonkerspublicschools.org::14a102d7-81db-41bd-9350-10392bfc856d" providerId="AD" clId="Web-{178AE3AF-92F7-A1FA-1F3E-974D96C13FD1}" dt="2023-03-08T23:15:04.284" v="61"/>
          <pc:sldLayoutMkLst>
            <pc:docMk/>
            <pc:sldMasterMk cId="756451983" sldId="2147483750"/>
            <pc:sldLayoutMk cId="2891446182" sldId="2147483741"/>
          </pc:sldLayoutMkLst>
        </pc:sldLayoutChg>
        <pc:sldLayoutChg chg="add del">
          <pc:chgData name="BORST, CAROLYN" userId="S::cborst@yonkerspublicschools.org::14a102d7-81db-41bd-9350-10392bfc856d" providerId="AD" clId="Web-{178AE3AF-92F7-A1FA-1F3E-974D96C13FD1}" dt="2023-03-08T23:15:04.284" v="61"/>
          <pc:sldLayoutMkLst>
            <pc:docMk/>
            <pc:sldMasterMk cId="756451983" sldId="2147483750"/>
            <pc:sldLayoutMk cId="1117337182" sldId="2147483742"/>
          </pc:sldLayoutMkLst>
        </pc:sldLayoutChg>
        <pc:sldLayoutChg chg="add del">
          <pc:chgData name="BORST, CAROLYN" userId="S::cborst@yonkerspublicschools.org::14a102d7-81db-41bd-9350-10392bfc856d" providerId="AD" clId="Web-{178AE3AF-92F7-A1FA-1F3E-974D96C13FD1}" dt="2023-03-08T23:15:04.284" v="61"/>
          <pc:sldLayoutMkLst>
            <pc:docMk/>
            <pc:sldMasterMk cId="756451983" sldId="2147483750"/>
            <pc:sldLayoutMk cId="2842994184" sldId="2147483743"/>
          </pc:sldLayoutMkLst>
        </pc:sldLayoutChg>
        <pc:sldLayoutChg chg="add del">
          <pc:chgData name="BORST, CAROLYN" userId="S::cborst@yonkerspublicschools.org::14a102d7-81db-41bd-9350-10392bfc856d" providerId="AD" clId="Web-{178AE3AF-92F7-A1FA-1F3E-974D96C13FD1}" dt="2023-03-08T23:15:04.284" v="61"/>
          <pc:sldLayoutMkLst>
            <pc:docMk/>
            <pc:sldMasterMk cId="756451983" sldId="2147483750"/>
            <pc:sldLayoutMk cId="1773151991" sldId="2147483744"/>
          </pc:sldLayoutMkLst>
        </pc:sldLayoutChg>
        <pc:sldLayoutChg chg="add del">
          <pc:chgData name="BORST, CAROLYN" userId="S::cborst@yonkerspublicschools.org::14a102d7-81db-41bd-9350-10392bfc856d" providerId="AD" clId="Web-{178AE3AF-92F7-A1FA-1F3E-974D96C13FD1}" dt="2023-03-08T23:15:04.284" v="61"/>
          <pc:sldLayoutMkLst>
            <pc:docMk/>
            <pc:sldMasterMk cId="756451983" sldId="2147483750"/>
            <pc:sldLayoutMk cId="564541089" sldId="2147483745"/>
          </pc:sldLayoutMkLst>
        </pc:sldLayoutChg>
        <pc:sldLayoutChg chg="add del">
          <pc:chgData name="BORST, CAROLYN" userId="S::cborst@yonkerspublicschools.org::14a102d7-81db-41bd-9350-10392bfc856d" providerId="AD" clId="Web-{178AE3AF-92F7-A1FA-1F3E-974D96C13FD1}" dt="2023-03-08T23:15:04.284" v="61"/>
          <pc:sldLayoutMkLst>
            <pc:docMk/>
            <pc:sldMasterMk cId="756451983" sldId="2147483750"/>
            <pc:sldLayoutMk cId="2576141763" sldId="2147483746"/>
          </pc:sldLayoutMkLst>
        </pc:sldLayoutChg>
        <pc:sldLayoutChg chg="add del">
          <pc:chgData name="BORST, CAROLYN" userId="S::cborst@yonkerspublicschools.org::14a102d7-81db-41bd-9350-10392bfc856d" providerId="AD" clId="Web-{178AE3AF-92F7-A1FA-1F3E-974D96C13FD1}" dt="2023-03-08T23:15:04.284" v="61"/>
          <pc:sldLayoutMkLst>
            <pc:docMk/>
            <pc:sldMasterMk cId="756451983" sldId="2147483750"/>
            <pc:sldLayoutMk cId="1004486435" sldId="2147483747"/>
          </pc:sldLayoutMkLst>
        </pc:sldLayoutChg>
        <pc:sldLayoutChg chg="add del">
          <pc:chgData name="BORST, CAROLYN" userId="S::cborst@yonkerspublicschools.org::14a102d7-81db-41bd-9350-10392bfc856d" providerId="AD" clId="Web-{178AE3AF-92F7-A1FA-1F3E-974D96C13FD1}" dt="2023-03-08T23:15:04.284" v="61"/>
          <pc:sldLayoutMkLst>
            <pc:docMk/>
            <pc:sldMasterMk cId="756451983" sldId="2147483750"/>
            <pc:sldLayoutMk cId="3144503471" sldId="2147483748"/>
          </pc:sldLayoutMkLst>
        </pc:sldLayoutChg>
        <pc:sldLayoutChg chg="add del">
          <pc:chgData name="BORST, CAROLYN" userId="S::cborst@yonkerspublicschools.org::14a102d7-81db-41bd-9350-10392bfc856d" providerId="AD" clId="Web-{178AE3AF-92F7-A1FA-1F3E-974D96C13FD1}" dt="2023-03-08T23:15:04.284" v="61"/>
          <pc:sldLayoutMkLst>
            <pc:docMk/>
            <pc:sldMasterMk cId="756451983" sldId="2147483750"/>
            <pc:sldLayoutMk cId="1933214234" sldId="2147483749"/>
          </pc:sldLayoutMkLst>
        </pc:sldLayoutChg>
      </pc:sldMasterChg>
      <pc:sldMasterChg chg="add del addSldLayout delSldLayout">
        <pc:chgData name="BORST, CAROLYN" userId="S::cborst@yonkerspublicschools.org::14a102d7-81db-41bd-9350-10392bfc856d" providerId="AD" clId="Web-{178AE3AF-92F7-A1FA-1F3E-974D96C13FD1}" dt="2023-03-08T23:15:08.331" v="63"/>
        <pc:sldMasterMkLst>
          <pc:docMk/>
          <pc:sldMasterMk cId="1353222813" sldId="2147483763"/>
        </pc:sldMasterMkLst>
        <pc:sldLayoutChg chg="add del">
          <pc:chgData name="BORST, CAROLYN" userId="S::cborst@yonkerspublicschools.org::14a102d7-81db-41bd-9350-10392bfc856d" providerId="AD" clId="Web-{178AE3AF-92F7-A1FA-1F3E-974D96C13FD1}" dt="2023-03-08T23:15:08.331" v="63"/>
          <pc:sldLayoutMkLst>
            <pc:docMk/>
            <pc:sldMasterMk cId="1353222813" sldId="2147483763"/>
            <pc:sldLayoutMk cId="2019692972" sldId="2147483752"/>
          </pc:sldLayoutMkLst>
        </pc:sldLayoutChg>
        <pc:sldLayoutChg chg="add del">
          <pc:chgData name="BORST, CAROLYN" userId="S::cborst@yonkerspublicschools.org::14a102d7-81db-41bd-9350-10392bfc856d" providerId="AD" clId="Web-{178AE3AF-92F7-A1FA-1F3E-974D96C13FD1}" dt="2023-03-08T23:15:08.331" v="63"/>
          <pc:sldLayoutMkLst>
            <pc:docMk/>
            <pc:sldMasterMk cId="1353222813" sldId="2147483763"/>
            <pc:sldLayoutMk cId="3241289592" sldId="2147483753"/>
          </pc:sldLayoutMkLst>
        </pc:sldLayoutChg>
        <pc:sldLayoutChg chg="add del">
          <pc:chgData name="BORST, CAROLYN" userId="S::cborst@yonkerspublicschools.org::14a102d7-81db-41bd-9350-10392bfc856d" providerId="AD" clId="Web-{178AE3AF-92F7-A1FA-1F3E-974D96C13FD1}" dt="2023-03-08T23:15:08.331" v="63"/>
          <pc:sldLayoutMkLst>
            <pc:docMk/>
            <pc:sldMasterMk cId="1353222813" sldId="2147483763"/>
            <pc:sldLayoutMk cId="2654989790" sldId="2147483754"/>
          </pc:sldLayoutMkLst>
        </pc:sldLayoutChg>
        <pc:sldLayoutChg chg="add del">
          <pc:chgData name="BORST, CAROLYN" userId="S::cborst@yonkerspublicschools.org::14a102d7-81db-41bd-9350-10392bfc856d" providerId="AD" clId="Web-{178AE3AF-92F7-A1FA-1F3E-974D96C13FD1}" dt="2023-03-08T23:15:08.331" v="63"/>
          <pc:sldLayoutMkLst>
            <pc:docMk/>
            <pc:sldMasterMk cId="1353222813" sldId="2147483763"/>
            <pc:sldLayoutMk cId="492099227" sldId="2147483755"/>
          </pc:sldLayoutMkLst>
        </pc:sldLayoutChg>
        <pc:sldLayoutChg chg="add del">
          <pc:chgData name="BORST, CAROLYN" userId="S::cborst@yonkerspublicschools.org::14a102d7-81db-41bd-9350-10392bfc856d" providerId="AD" clId="Web-{178AE3AF-92F7-A1FA-1F3E-974D96C13FD1}" dt="2023-03-08T23:15:08.331" v="63"/>
          <pc:sldLayoutMkLst>
            <pc:docMk/>
            <pc:sldMasterMk cId="1353222813" sldId="2147483763"/>
            <pc:sldLayoutMk cId="74447429" sldId="2147483756"/>
          </pc:sldLayoutMkLst>
        </pc:sldLayoutChg>
        <pc:sldLayoutChg chg="add del">
          <pc:chgData name="BORST, CAROLYN" userId="S::cborst@yonkerspublicschools.org::14a102d7-81db-41bd-9350-10392bfc856d" providerId="AD" clId="Web-{178AE3AF-92F7-A1FA-1F3E-974D96C13FD1}" dt="2023-03-08T23:15:08.331" v="63"/>
          <pc:sldLayoutMkLst>
            <pc:docMk/>
            <pc:sldMasterMk cId="1353222813" sldId="2147483763"/>
            <pc:sldLayoutMk cId="3918995986" sldId="2147483757"/>
          </pc:sldLayoutMkLst>
        </pc:sldLayoutChg>
        <pc:sldLayoutChg chg="add del">
          <pc:chgData name="BORST, CAROLYN" userId="S::cborst@yonkerspublicschools.org::14a102d7-81db-41bd-9350-10392bfc856d" providerId="AD" clId="Web-{178AE3AF-92F7-A1FA-1F3E-974D96C13FD1}" dt="2023-03-08T23:15:08.331" v="63"/>
          <pc:sldLayoutMkLst>
            <pc:docMk/>
            <pc:sldMasterMk cId="1353222813" sldId="2147483763"/>
            <pc:sldLayoutMk cId="2098396887" sldId="2147483758"/>
          </pc:sldLayoutMkLst>
        </pc:sldLayoutChg>
        <pc:sldLayoutChg chg="add del">
          <pc:chgData name="BORST, CAROLYN" userId="S::cborst@yonkerspublicschools.org::14a102d7-81db-41bd-9350-10392bfc856d" providerId="AD" clId="Web-{178AE3AF-92F7-A1FA-1F3E-974D96C13FD1}" dt="2023-03-08T23:15:08.331" v="63"/>
          <pc:sldLayoutMkLst>
            <pc:docMk/>
            <pc:sldMasterMk cId="1353222813" sldId="2147483763"/>
            <pc:sldLayoutMk cId="1789719483" sldId="2147483759"/>
          </pc:sldLayoutMkLst>
        </pc:sldLayoutChg>
        <pc:sldLayoutChg chg="add del">
          <pc:chgData name="BORST, CAROLYN" userId="S::cborst@yonkerspublicschools.org::14a102d7-81db-41bd-9350-10392bfc856d" providerId="AD" clId="Web-{178AE3AF-92F7-A1FA-1F3E-974D96C13FD1}" dt="2023-03-08T23:15:08.331" v="63"/>
          <pc:sldLayoutMkLst>
            <pc:docMk/>
            <pc:sldMasterMk cId="1353222813" sldId="2147483763"/>
            <pc:sldLayoutMk cId="2912603670" sldId="2147483760"/>
          </pc:sldLayoutMkLst>
        </pc:sldLayoutChg>
        <pc:sldLayoutChg chg="add del">
          <pc:chgData name="BORST, CAROLYN" userId="S::cborst@yonkerspublicschools.org::14a102d7-81db-41bd-9350-10392bfc856d" providerId="AD" clId="Web-{178AE3AF-92F7-A1FA-1F3E-974D96C13FD1}" dt="2023-03-08T23:15:08.331" v="63"/>
          <pc:sldLayoutMkLst>
            <pc:docMk/>
            <pc:sldMasterMk cId="1353222813" sldId="2147483763"/>
            <pc:sldLayoutMk cId="2492718281" sldId="2147483761"/>
          </pc:sldLayoutMkLst>
        </pc:sldLayoutChg>
        <pc:sldLayoutChg chg="add del">
          <pc:chgData name="BORST, CAROLYN" userId="S::cborst@yonkerspublicschools.org::14a102d7-81db-41bd-9350-10392bfc856d" providerId="AD" clId="Web-{178AE3AF-92F7-A1FA-1F3E-974D96C13FD1}" dt="2023-03-08T23:15:08.331" v="63"/>
          <pc:sldLayoutMkLst>
            <pc:docMk/>
            <pc:sldMasterMk cId="1353222813" sldId="2147483763"/>
            <pc:sldLayoutMk cId="1615671194" sldId="2147483762"/>
          </pc:sldLayoutMkLst>
        </pc:sldLayoutChg>
      </pc:sldMasterChg>
      <pc:sldMasterChg chg="add del addSldLayout delSldLayout">
        <pc:chgData name="BORST, CAROLYN" userId="S::cborst@yonkerspublicschools.org::14a102d7-81db-41bd-9350-10392bfc856d" providerId="AD" clId="Web-{178AE3AF-92F7-A1FA-1F3E-974D96C13FD1}" dt="2023-03-08T23:15:13.268" v="65"/>
        <pc:sldMasterMkLst>
          <pc:docMk/>
          <pc:sldMasterMk cId="68019913" sldId="2147483776"/>
        </pc:sldMasterMkLst>
        <pc:sldLayoutChg chg="add del">
          <pc:chgData name="BORST, CAROLYN" userId="S::cborst@yonkerspublicschools.org::14a102d7-81db-41bd-9350-10392bfc856d" providerId="AD" clId="Web-{178AE3AF-92F7-A1FA-1F3E-974D96C13FD1}" dt="2023-03-08T23:15:13.268" v="65"/>
          <pc:sldLayoutMkLst>
            <pc:docMk/>
            <pc:sldMasterMk cId="68019913" sldId="2147483776"/>
            <pc:sldLayoutMk cId="3087109034" sldId="2147483765"/>
          </pc:sldLayoutMkLst>
        </pc:sldLayoutChg>
        <pc:sldLayoutChg chg="add del">
          <pc:chgData name="BORST, CAROLYN" userId="S::cborst@yonkerspublicschools.org::14a102d7-81db-41bd-9350-10392bfc856d" providerId="AD" clId="Web-{178AE3AF-92F7-A1FA-1F3E-974D96C13FD1}" dt="2023-03-08T23:15:13.268" v="65"/>
          <pc:sldLayoutMkLst>
            <pc:docMk/>
            <pc:sldMasterMk cId="68019913" sldId="2147483776"/>
            <pc:sldLayoutMk cId="4240391783" sldId="2147483766"/>
          </pc:sldLayoutMkLst>
        </pc:sldLayoutChg>
        <pc:sldLayoutChg chg="add del">
          <pc:chgData name="BORST, CAROLYN" userId="S::cborst@yonkerspublicschools.org::14a102d7-81db-41bd-9350-10392bfc856d" providerId="AD" clId="Web-{178AE3AF-92F7-A1FA-1F3E-974D96C13FD1}" dt="2023-03-08T23:15:13.268" v="65"/>
          <pc:sldLayoutMkLst>
            <pc:docMk/>
            <pc:sldMasterMk cId="68019913" sldId="2147483776"/>
            <pc:sldLayoutMk cId="146848477" sldId="2147483767"/>
          </pc:sldLayoutMkLst>
        </pc:sldLayoutChg>
        <pc:sldLayoutChg chg="add del">
          <pc:chgData name="BORST, CAROLYN" userId="S::cborst@yonkerspublicschools.org::14a102d7-81db-41bd-9350-10392bfc856d" providerId="AD" clId="Web-{178AE3AF-92F7-A1FA-1F3E-974D96C13FD1}" dt="2023-03-08T23:15:13.268" v="65"/>
          <pc:sldLayoutMkLst>
            <pc:docMk/>
            <pc:sldMasterMk cId="68019913" sldId="2147483776"/>
            <pc:sldLayoutMk cId="2744559646" sldId="2147483768"/>
          </pc:sldLayoutMkLst>
        </pc:sldLayoutChg>
        <pc:sldLayoutChg chg="add del">
          <pc:chgData name="BORST, CAROLYN" userId="S::cborst@yonkerspublicschools.org::14a102d7-81db-41bd-9350-10392bfc856d" providerId="AD" clId="Web-{178AE3AF-92F7-A1FA-1F3E-974D96C13FD1}" dt="2023-03-08T23:15:13.268" v="65"/>
          <pc:sldLayoutMkLst>
            <pc:docMk/>
            <pc:sldMasterMk cId="68019913" sldId="2147483776"/>
            <pc:sldLayoutMk cId="164451439" sldId="2147483769"/>
          </pc:sldLayoutMkLst>
        </pc:sldLayoutChg>
        <pc:sldLayoutChg chg="add del">
          <pc:chgData name="BORST, CAROLYN" userId="S::cborst@yonkerspublicschools.org::14a102d7-81db-41bd-9350-10392bfc856d" providerId="AD" clId="Web-{178AE3AF-92F7-A1FA-1F3E-974D96C13FD1}" dt="2023-03-08T23:15:13.268" v="65"/>
          <pc:sldLayoutMkLst>
            <pc:docMk/>
            <pc:sldMasterMk cId="68019913" sldId="2147483776"/>
            <pc:sldLayoutMk cId="3124306167" sldId="2147483770"/>
          </pc:sldLayoutMkLst>
        </pc:sldLayoutChg>
        <pc:sldLayoutChg chg="add del">
          <pc:chgData name="BORST, CAROLYN" userId="S::cborst@yonkerspublicschools.org::14a102d7-81db-41bd-9350-10392bfc856d" providerId="AD" clId="Web-{178AE3AF-92F7-A1FA-1F3E-974D96C13FD1}" dt="2023-03-08T23:15:13.268" v="65"/>
          <pc:sldLayoutMkLst>
            <pc:docMk/>
            <pc:sldMasterMk cId="68019913" sldId="2147483776"/>
            <pc:sldLayoutMk cId="2366373220" sldId="2147483771"/>
          </pc:sldLayoutMkLst>
        </pc:sldLayoutChg>
        <pc:sldLayoutChg chg="add del">
          <pc:chgData name="BORST, CAROLYN" userId="S::cborst@yonkerspublicschools.org::14a102d7-81db-41bd-9350-10392bfc856d" providerId="AD" clId="Web-{178AE3AF-92F7-A1FA-1F3E-974D96C13FD1}" dt="2023-03-08T23:15:13.268" v="65"/>
          <pc:sldLayoutMkLst>
            <pc:docMk/>
            <pc:sldMasterMk cId="68019913" sldId="2147483776"/>
            <pc:sldLayoutMk cId="1439581098" sldId="2147483772"/>
          </pc:sldLayoutMkLst>
        </pc:sldLayoutChg>
        <pc:sldLayoutChg chg="add del">
          <pc:chgData name="BORST, CAROLYN" userId="S::cborst@yonkerspublicschools.org::14a102d7-81db-41bd-9350-10392bfc856d" providerId="AD" clId="Web-{178AE3AF-92F7-A1FA-1F3E-974D96C13FD1}" dt="2023-03-08T23:15:13.268" v="65"/>
          <pc:sldLayoutMkLst>
            <pc:docMk/>
            <pc:sldMasterMk cId="68019913" sldId="2147483776"/>
            <pc:sldLayoutMk cId="555494535" sldId="2147483773"/>
          </pc:sldLayoutMkLst>
        </pc:sldLayoutChg>
        <pc:sldLayoutChg chg="add del">
          <pc:chgData name="BORST, CAROLYN" userId="S::cborst@yonkerspublicschools.org::14a102d7-81db-41bd-9350-10392bfc856d" providerId="AD" clId="Web-{178AE3AF-92F7-A1FA-1F3E-974D96C13FD1}" dt="2023-03-08T23:15:13.268" v="65"/>
          <pc:sldLayoutMkLst>
            <pc:docMk/>
            <pc:sldMasterMk cId="68019913" sldId="2147483776"/>
            <pc:sldLayoutMk cId="678486858" sldId="2147483774"/>
          </pc:sldLayoutMkLst>
        </pc:sldLayoutChg>
        <pc:sldLayoutChg chg="add del">
          <pc:chgData name="BORST, CAROLYN" userId="S::cborst@yonkerspublicschools.org::14a102d7-81db-41bd-9350-10392bfc856d" providerId="AD" clId="Web-{178AE3AF-92F7-A1FA-1F3E-974D96C13FD1}" dt="2023-03-08T23:15:13.268" v="65"/>
          <pc:sldLayoutMkLst>
            <pc:docMk/>
            <pc:sldMasterMk cId="68019913" sldId="2147483776"/>
            <pc:sldLayoutMk cId="1201154131" sldId="2147483775"/>
          </pc:sldLayoutMkLst>
        </pc:sldLayoutChg>
      </pc:sldMasterChg>
      <pc:sldMasterChg chg="add del addSldLayout delSldLayout">
        <pc:chgData name="BORST, CAROLYN" userId="S::cborst@yonkerspublicschools.org::14a102d7-81db-41bd-9350-10392bfc856d" providerId="AD" clId="Web-{178AE3AF-92F7-A1FA-1F3E-974D96C13FD1}" dt="2023-03-08T23:24:43.281" v="267"/>
        <pc:sldMasterMkLst>
          <pc:docMk/>
          <pc:sldMasterMk cId="319753085" sldId="2147483815"/>
        </pc:sldMasterMkLst>
        <pc:sldLayoutChg chg="add del">
          <pc:chgData name="BORST, CAROLYN" userId="S::cborst@yonkerspublicschools.org::14a102d7-81db-41bd-9350-10392bfc856d" providerId="AD" clId="Web-{178AE3AF-92F7-A1FA-1F3E-974D96C13FD1}" dt="2023-03-08T23:24:43.281" v="267"/>
          <pc:sldLayoutMkLst>
            <pc:docMk/>
            <pc:sldMasterMk cId="319753085" sldId="2147483815"/>
            <pc:sldLayoutMk cId="1411826617" sldId="2147483804"/>
          </pc:sldLayoutMkLst>
        </pc:sldLayoutChg>
        <pc:sldLayoutChg chg="add del">
          <pc:chgData name="BORST, CAROLYN" userId="S::cborst@yonkerspublicschools.org::14a102d7-81db-41bd-9350-10392bfc856d" providerId="AD" clId="Web-{178AE3AF-92F7-A1FA-1F3E-974D96C13FD1}" dt="2023-03-08T23:24:43.281" v="267"/>
          <pc:sldLayoutMkLst>
            <pc:docMk/>
            <pc:sldMasterMk cId="319753085" sldId="2147483815"/>
            <pc:sldLayoutMk cId="897548439" sldId="2147483805"/>
          </pc:sldLayoutMkLst>
        </pc:sldLayoutChg>
        <pc:sldLayoutChg chg="add del">
          <pc:chgData name="BORST, CAROLYN" userId="S::cborst@yonkerspublicschools.org::14a102d7-81db-41bd-9350-10392bfc856d" providerId="AD" clId="Web-{178AE3AF-92F7-A1FA-1F3E-974D96C13FD1}" dt="2023-03-08T23:24:43.281" v="267"/>
          <pc:sldLayoutMkLst>
            <pc:docMk/>
            <pc:sldMasterMk cId="319753085" sldId="2147483815"/>
            <pc:sldLayoutMk cId="2348342157" sldId="2147483806"/>
          </pc:sldLayoutMkLst>
        </pc:sldLayoutChg>
        <pc:sldLayoutChg chg="add del">
          <pc:chgData name="BORST, CAROLYN" userId="S::cborst@yonkerspublicschools.org::14a102d7-81db-41bd-9350-10392bfc856d" providerId="AD" clId="Web-{178AE3AF-92F7-A1FA-1F3E-974D96C13FD1}" dt="2023-03-08T23:24:43.281" v="267"/>
          <pc:sldLayoutMkLst>
            <pc:docMk/>
            <pc:sldMasterMk cId="319753085" sldId="2147483815"/>
            <pc:sldLayoutMk cId="2355966590" sldId="2147483807"/>
          </pc:sldLayoutMkLst>
        </pc:sldLayoutChg>
        <pc:sldLayoutChg chg="add del">
          <pc:chgData name="BORST, CAROLYN" userId="S::cborst@yonkerspublicschools.org::14a102d7-81db-41bd-9350-10392bfc856d" providerId="AD" clId="Web-{178AE3AF-92F7-A1FA-1F3E-974D96C13FD1}" dt="2023-03-08T23:24:43.281" v="267"/>
          <pc:sldLayoutMkLst>
            <pc:docMk/>
            <pc:sldMasterMk cId="319753085" sldId="2147483815"/>
            <pc:sldLayoutMk cId="4183923311" sldId="2147483808"/>
          </pc:sldLayoutMkLst>
        </pc:sldLayoutChg>
        <pc:sldLayoutChg chg="add del">
          <pc:chgData name="BORST, CAROLYN" userId="S::cborst@yonkerspublicschools.org::14a102d7-81db-41bd-9350-10392bfc856d" providerId="AD" clId="Web-{178AE3AF-92F7-A1FA-1F3E-974D96C13FD1}" dt="2023-03-08T23:24:43.281" v="267"/>
          <pc:sldLayoutMkLst>
            <pc:docMk/>
            <pc:sldMasterMk cId="319753085" sldId="2147483815"/>
            <pc:sldLayoutMk cId="3564243010" sldId="2147483809"/>
          </pc:sldLayoutMkLst>
        </pc:sldLayoutChg>
        <pc:sldLayoutChg chg="add del">
          <pc:chgData name="BORST, CAROLYN" userId="S::cborst@yonkerspublicschools.org::14a102d7-81db-41bd-9350-10392bfc856d" providerId="AD" clId="Web-{178AE3AF-92F7-A1FA-1F3E-974D96C13FD1}" dt="2023-03-08T23:24:43.281" v="267"/>
          <pc:sldLayoutMkLst>
            <pc:docMk/>
            <pc:sldMasterMk cId="319753085" sldId="2147483815"/>
            <pc:sldLayoutMk cId="3281764948" sldId="2147483810"/>
          </pc:sldLayoutMkLst>
        </pc:sldLayoutChg>
        <pc:sldLayoutChg chg="add del">
          <pc:chgData name="BORST, CAROLYN" userId="S::cborst@yonkerspublicschools.org::14a102d7-81db-41bd-9350-10392bfc856d" providerId="AD" clId="Web-{178AE3AF-92F7-A1FA-1F3E-974D96C13FD1}" dt="2023-03-08T23:24:43.281" v="267"/>
          <pc:sldLayoutMkLst>
            <pc:docMk/>
            <pc:sldMasterMk cId="319753085" sldId="2147483815"/>
            <pc:sldLayoutMk cId="2542001337" sldId="2147483811"/>
          </pc:sldLayoutMkLst>
        </pc:sldLayoutChg>
        <pc:sldLayoutChg chg="add del">
          <pc:chgData name="BORST, CAROLYN" userId="S::cborst@yonkerspublicschools.org::14a102d7-81db-41bd-9350-10392bfc856d" providerId="AD" clId="Web-{178AE3AF-92F7-A1FA-1F3E-974D96C13FD1}" dt="2023-03-08T23:24:43.281" v="267"/>
          <pc:sldLayoutMkLst>
            <pc:docMk/>
            <pc:sldMasterMk cId="319753085" sldId="2147483815"/>
            <pc:sldLayoutMk cId="4262554911" sldId="2147483812"/>
          </pc:sldLayoutMkLst>
        </pc:sldLayoutChg>
        <pc:sldLayoutChg chg="add del">
          <pc:chgData name="BORST, CAROLYN" userId="S::cborst@yonkerspublicschools.org::14a102d7-81db-41bd-9350-10392bfc856d" providerId="AD" clId="Web-{178AE3AF-92F7-A1FA-1F3E-974D96C13FD1}" dt="2023-03-08T23:24:43.281" v="267"/>
          <pc:sldLayoutMkLst>
            <pc:docMk/>
            <pc:sldMasterMk cId="319753085" sldId="2147483815"/>
            <pc:sldLayoutMk cId="2602340465" sldId="2147483813"/>
          </pc:sldLayoutMkLst>
        </pc:sldLayoutChg>
        <pc:sldLayoutChg chg="add del">
          <pc:chgData name="BORST, CAROLYN" userId="S::cborst@yonkerspublicschools.org::14a102d7-81db-41bd-9350-10392bfc856d" providerId="AD" clId="Web-{178AE3AF-92F7-A1FA-1F3E-974D96C13FD1}" dt="2023-03-08T23:24:43.281" v="267"/>
          <pc:sldLayoutMkLst>
            <pc:docMk/>
            <pc:sldMasterMk cId="319753085" sldId="2147483815"/>
            <pc:sldLayoutMk cId="2452721308" sldId="2147483814"/>
          </pc:sldLayoutMkLst>
        </pc:sldLayoutChg>
      </pc:sldMasterChg>
      <pc:sldMasterChg chg="add del addSldLayout delSldLayout modSldLayout">
        <pc:chgData name="BORST, CAROLYN" userId="S::cborst@yonkerspublicschools.org::14a102d7-81db-41bd-9350-10392bfc856d" providerId="AD" clId="Web-{178AE3AF-92F7-A1FA-1F3E-974D96C13FD1}" dt="2023-03-08T23:24:39.406" v="266"/>
        <pc:sldMasterMkLst>
          <pc:docMk/>
          <pc:sldMasterMk cId="433010674" sldId="2147483816"/>
        </pc:sldMasterMkLst>
        <pc:sldLayoutChg chg="add del mod replId">
          <pc:chgData name="BORST, CAROLYN" userId="S::cborst@yonkerspublicschools.org::14a102d7-81db-41bd-9350-10392bfc856d" providerId="AD" clId="Web-{178AE3AF-92F7-A1FA-1F3E-974D96C13FD1}" dt="2023-03-08T23:24:39.406" v="266"/>
          <pc:sldLayoutMkLst>
            <pc:docMk/>
            <pc:sldMasterMk cId="433010674" sldId="2147483816"/>
            <pc:sldLayoutMk cId="838447313" sldId="2147483817"/>
          </pc:sldLayoutMkLst>
        </pc:sldLayoutChg>
        <pc:sldLayoutChg chg="add del mod replId">
          <pc:chgData name="BORST, CAROLYN" userId="S::cborst@yonkerspublicschools.org::14a102d7-81db-41bd-9350-10392bfc856d" providerId="AD" clId="Web-{178AE3AF-92F7-A1FA-1F3E-974D96C13FD1}" dt="2023-03-08T23:24:39.406" v="266"/>
          <pc:sldLayoutMkLst>
            <pc:docMk/>
            <pc:sldMasterMk cId="433010674" sldId="2147483816"/>
            <pc:sldLayoutMk cId="1261394918" sldId="2147483818"/>
          </pc:sldLayoutMkLst>
        </pc:sldLayoutChg>
        <pc:sldLayoutChg chg="add del mod replId">
          <pc:chgData name="BORST, CAROLYN" userId="S::cborst@yonkerspublicschools.org::14a102d7-81db-41bd-9350-10392bfc856d" providerId="AD" clId="Web-{178AE3AF-92F7-A1FA-1F3E-974D96C13FD1}" dt="2023-03-08T23:24:39.406" v="266"/>
          <pc:sldLayoutMkLst>
            <pc:docMk/>
            <pc:sldMasterMk cId="433010674" sldId="2147483816"/>
            <pc:sldLayoutMk cId="804967955" sldId="2147483819"/>
          </pc:sldLayoutMkLst>
        </pc:sldLayoutChg>
        <pc:sldLayoutChg chg="add del mod replId">
          <pc:chgData name="BORST, CAROLYN" userId="S::cborst@yonkerspublicschools.org::14a102d7-81db-41bd-9350-10392bfc856d" providerId="AD" clId="Web-{178AE3AF-92F7-A1FA-1F3E-974D96C13FD1}" dt="2023-03-08T23:24:39.406" v="266"/>
          <pc:sldLayoutMkLst>
            <pc:docMk/>
            <pc:sldMasterMk cId="433010674" sldId="2147483816"/>
            <pc:sldLayoutMk cId="3691830668" sldId="2147483820"/>
          </pc:sldLayoutMkLst>
        </pc:sldLayoutChg>
        <pc:sldLayoutChg chg="add del mod replId">
          <pc:chgData name="BORST, CAROLYN" userId="S::cborst@yonkerspublicschools.org::14a102d7-81db-41bd-9350-10392bfc856d" providerId="AD" clId="Web-{178AE3AF-92F7-A1FA-1F3E-974D96C13FD1}" dt="2023-03-08T23:24:39.406" v="266"/>
          <pc:sldLayoutMkLst>
            <pc:docMk/>
            <pc:sldMasterMk cId="433010674" sldId="2147483816"/>
            <pc:sldLayoutMk cId="362321947" sldId="2147483821"/>
          </pc:sldLayoutMkLst>
        </pc:sldLayoutChg>
        <pc:sldLayoutChg chg="add del mod replId">
          <pc:chgData name="BORST, CAROLYN" userId="S::cborst@yonkerspublicschools.org::14a102d7-81db-41bd-9350-10392bfc856d" providerId="AD" clId="Web-{178AE3AF-92F7-A1FA-1F3E-974D96C13FD1}" dt="2023-03-08T23:24:39.406" v="266"/>
          <pc:sldLayoutMkLst>
            <pc:docMk/>
            <pc:sldMasterMk cId="433010674" sldId="2147483816"/>
            <pc:sldLayoutMk cId="2112233525" sldId="2147483822"/>
          </pc:sldLayoutMkLst>
        </pc:sldLayoutChg>
        <pc:sldLayoutChg chg="add del mod replId">
          <pc:chgData name="BORST, CAROLYN" userId="S::cborst@yonkerspublicschools.org::14a102d7-81db-41bd-9350-10392bfc856d" providerId="AD" clId="Web-{178AE3AF-92F7-A1FA-1F3E-974D96C13FD1}" dt="2023-03-08T23:24:39.406" v="266"/>
          <pc:sldLayoutMkLst>
            <pc:docMk/>
            <pc:sldMasterMk cId="433010674" sldId="2147483816"/>
            <pc:sldLayoutMk cId="716042244" sldId="2147483823"/>
          </pc:sldLayoutMkLst>
        </pc:sldLayoutChg>
        <pc:sldLayoutChg chg="add del mod replId">
          <pc:chgData name="BORST, CAROLYN" userId="S::cborst@yonkerspublicschools.org::14a102d7-81db-41bd-9350-10392bfc856d" providerId="AD" clId="Web-{178AE3AF-92F7-A1FA-1F3E-974D96C13FD1}" dt="2023-03-08T23:24:39.406" v="266"/>
          <pc:sldLayoutMkLst>
            <pc:docMk/>
            <pc:sldMasterMk cId="433010674" sldId="2147483816"/>
            <pc:sldLayoutMk cId="1496370746" sldId="2147483824"/>
          </pc:sldLayoutMkLst>
        </pc:sldLayoutChg>
        <pc:sldLayoutChg chg="add del mod replId">
          <pc:chgData name="BORST, CAROLYN" userId="S::cborst@yonkerspublicschools.org::14a102d7-81db-41bd-9350-10392bfc856d" providerId="AD" clId="Web-{178AE3AF-92F7-A1FA-1F3E-974D96C13FD1}" dt="2023-03-08T23:24:39.406" v="266"/>
          <pc:sldLayoutMkLst>
            <pc:docMk/>
            <pc:sldMasterMk cId="433010674" sldId="2147483816"/>
            <pc:sldLayoutMk cId="4185981447" sldId="2147483825"/>
          </pc:sldLayoutMkLst>
        </pc:sldLayoutChg>
        <pc:sldLayoutChg chg="add del mod replId">
          <pc:chgData name="BORST, CAROLYN" userId="S::cborst@yonkerspublicschools.org::14a102d7-81db-41bd-9350-10392bfc856d" providerId="AD" clId="Web-{178AE3AF-92F7-A1FA-1F3E-974D96C13FD1}" dt="2023-03-08T23:24:39.406" v="266"/>
          <pc:sldLayoutMkLst>
            <pc:docMk/>
            <pc:sldMasterMk cId="433010674" sldId="2147483816"/>
            <pc:sldLayoutMk cId="65423964" sldId="2147483826"/>
          </pc:sldLayoutMkLst>
        </pc:sldLayoutChg>
        <pc:sldLayoutChg chg="add del mod replId">
          <pc:chgData name="BORST, CAROLYN" userId="S::cborst@yonkerspublicschools.org::14a102d7-81db-41bd-9350-10392bfc856d" providerId="AD" clId="Web-{178AE3AF-92F7-A1FA-1F3E-974D96C13FD1}" dt="2023-03-08T23:24:39.406" v="266"/>
          <pc:sldLayoutMkLst>
            <pc:docMk/>
            <pc:sldMasterMk cId="433010674" sldId="2147483816"/>
            <pc:sldLayoutMk cId="2828190022" sldId="2147483827"/>
          </pc:sldLayoutMkLst>
        </pc:sldLayoutChg>
        <pc:sldLayoutChg chg="add del mod replId">
          <pc:chgData name="BORST, CAROLYN" userId="S::cborst@yonkerspublicschools.org::14a102d7-81db-41bd-9350-10392bfc856d" providerId="AD" clId="Web-{178AE3AF-92F7-A1FA-1F3E-974D96C13FD1}" dt="2023-03-08T23:24:39.406" v="266"/>
          <pc:sldLayoutMkLst>
            <pc:docMk/>
            <pc:sldMasterMk cId="433010674" sldId="2147483816"/>
            <pc:sldLayoutMk cId="2303398804" sldId="2147483828"/>
          </pc:sldLayoutMkLst>
        </pc:sldLayoutChg>
        <pc:sldLayoutChg chg="add del mod replId">
          <pc:chgData name="BORST, CAROLYN" userId="S::cborst@yonkerspublicschools.org::14a102d7-81db-41bd-9350-10392bfc856d" providerId="AD" clId="Web-{178AE3AF-92F7-A1FA-1F3E-974D96C13FD1}" dt="2023-03-08T23:24:39.406" v="266"/>
          <pc:sldLayoutMkLst>
            <pc:docMk/>
            <pc:sldMasterMk cId="433010674" sldId="2147483816"/>
            <pc:sldLayoutMk cId="3905422617" sldId="2147483829"/>
          </pc:sldLayoutMkLst>
        </pc:sldLayoutChg>
        <pc:sldLayoutChg chg="add del mod replId">
          <pc:chgData name="BORST, CAROLYN" userId="S::cborst@yonkerspublicschools.org::14a102d7-81db-41bd-9350-10392bfc856d" providerId="AD" clId="Web-{178AE3AF-92F7-A1FA-1F3E-974D96C13FD1}" dt="2023-03-08T23:24:39.406" v="266"/>
          <pc:sldLayoutMkLst>
            <pc:docMk/>
            <pc:sldMasterMk cId="433010674" sldId="2147483816"/>
            <pc:sldLayoutMk cId="539767977" sldId="2147483830"/>
          </pc:sldLayoutMkLst>
        </pc:sldLayoutChg>
        <pc:sldLayoutChg chg="add del mod replId">
          <pc:chgData name="BORST, CAROLYN" userId="S::cborst@yonkerspublicschools.org::14a102d7-81db-41bd-9350-10392bfc856d" providerId="AD" clId="Web-{178AE3AF-92F7-A1FA-1F3E-974D96C13FD1}" dt="2023-03-08T23:24:39.406" v="266"/>
          <pc:sldLayoutMkLst>
            <pc:docMk/>
            <pc:sldMasterMk cId="433010674" sldId="2147483816"/>
            <pc:sldLayoutMk cId="3188594343" sldId="2147483831"/>
          </pc:sldLayoutMkLst>
        </pc:sldLayoutChg>
        <pc:sldLayoutChg chg="add del mod replId">
          <pc:chgData name="BORST, CAROLYN" userId="S::cborst@yonkerspublicschools.org::14a102d7-81db-41bd-9350-10392bfc856d" providerId="AD" clId="Web-{178AE3AF-92F7-A1FA-1F3E-974D96C13FD1}" dt="2023-03-08T23:24:39.406" v="266"/>
          <pc:sldLayoutMkLst>
            <pc:docMk/>
            <pc:sldMasterMk cId="433010674" sldId="2147483816"/>
            <pc:sldLayoutMk cId="1087671372" sldId="2147483832"/>
          </pc:sldLayoutMkLst>
        </pc:sldLayoutChg>
        <pc:sldLayoutChg chg="add del mod replId">
          <pc:chgData name="BORST, CAROLYN" userId="S::cborst@yonkerspublicschools.org::14a102d7-81db-41bd-9350-10392bfc856d" providerId="AD" clId="Web-{178AE3AF-92F7-A1FA-1F3E-974D96C13FD1}" dt="2023-03-08T23:24:39.406" v="266"/>
          <pc:sldLayoutMkLst>
            <pc:docMk/>
            <pc:sldMasterMk cId="433010674" sldId="2147483816"/>
            <pc:sldLayoutMk cId="2385327843" sldId="2147483833"/>
          </pc:sldLayoutMkLst>
        </pc:sldLayoutChg>
      </pc:sldMasterChg>
      <pc:sldMasterChg chg="add del addSldLayout delSldLayout modSldLayout">
        <pc:chgData name="BORST, CAROLYN" userId="S::cborst@yonkerspublicschools.org::14a102d7-81db-41bd-9350-10392bfc856d" providerId="AD" clId="Web-{178AE3AF-92F7-A1FA-1F3E-974D96C13FD1}" dt="2023-03-08T23:25:19.547" v="274"/>
        <pc:sldMasterMkLst>
          <pc:docMk/>
          <pc:sldMasterMk cId="972595923" sldId="2147483816"/>
        </pc:sldMasterMkLst>
        <pc:sldLayoutChg chg="add del mod replId">
          <pc:chgData name="BORST, CAROLYN" userId="S::cborst@yonkerspublicschools.org::14a102d7-81db-41bd-9350-10392bfc856d" providerId="AD" clId="Web-{178AE3AF-92F7-A1FA-1F3E-974D96C13FD1}" dt="2023-03-08T23:25:19.547" v="274"/>
          <pc:sldLayoutMkLst>
            <pc:docMk/>
            <pc:sldMasterMk cId="972595923" sldId="2147483816"/>
            <pc:sldLayoutMk cId="1575072046" sldId="2147483817"/>
          </pc:sldLayoutMkLst>
        </pc:sldLayoutChg>
        <pc:sldLayoutChg chg="add del mod replId">
          <pc:chgData name="BORST, CAROLYN" userId="S::cborst@yonkerspublicschools.org::14a102d7-81db-41bd-9350-10392bfc856d" providerId="AD" clId="Web-{178AE3AF-92F7-A1FA-1F3E-974D96C13FD1}" dt="2023-03-08T23:25:19.547" v="274"/>
          <pc:sldLayoutMkLst>
            <pc:docMk/>
            <pc:sldMasterMk cId="972595923" sldId="2147483816"/>
            <pc:sldLayoutMk cId="490211488" sldId="2147483818"/>
          </pc:sldLayoutMkLst>
        </pc:sldLayoutChg>
        <pc:sldLayoutChg chg="add del mod replId">
          <pc:chgData name="BORST, CAROLYN" userId="S::cborst@yonkerspublicschools.org::14a102d7-81db-41bd-9350-10392bfc856d" providerId="AD" clId="Web-{178AE3AF-92F7-A1FA-1F3E-974D96C13FD1}" dt="2023-03-08T23:25:19.547" v="274"/>
          <pc:sldLayoutMkLst>
            <pc:docMk/>
            <pc:sldMasterMk cId="972595923" sldId="2147483816"/>
            <pc:sldLayoutMk cId="1701502962" sldId="2147483819"/>
          </pc:sldLayoutMkLst>
        </pc:sldLayoutChg>
        <pc:sldLayoutChg chg="add del mod replId">
          <pc:chgData name="BORST, CAROLYN" userId="S::cborst@yonkerspublicschools.org::14a102d7-81db-41bd-9350-10392bfc856d" providerId="AD" clId="Web-{178AE3AF-92F7-A1FA-1F3E-974D96C13FD1}" dt="2023-03-08T23:25:19.547" v="274"/>
          <pc:sldLayoutMkLst>
            <pc:docMk/>
            <pc:sldMasterMk cId="972595923" sldId="2147483816"/>
            <pc:sldLayoutMk cId="2910536741" sldId="2147483820"/>
          </pc:sldLayoutMkLst>
        </pc:sldLayoutChg>
        <pc:sldLayoutChg chg="add del mod replId">
          <pc:chgData name="BORST, CAROLYN" userId="S::cborst@yonkerspublicschools.org::14a102d7-81db-41bd-9350-10392bfc856d" providerId="AD" clId="Web-{178AE3AF-92F7-A1FA-1F3E-974D96C13FD1}" dt="2023-03-08T23:25:19.547" v="274"/>
          <pc:sldLayoutMkLst>
            <pc:docMk/>
            <pc:sldMasterMk cId="972595923" sldId="2147483816"/>
            <pc:sldLayoutMk cId="2238688608" sldId="2147483821"/>
          </pc:sldLayoutMkLst>
        </pc:sldLayoutChg>
        <pc:sldLayoutChg chg="add del mod replId">
          <pc:chgData name="BORST, CAROLYN" userId="S::cborst@yonkerspublicschools.org::14a102d7-81db-41bd-9350-10392bfc856d" providerId="AD" clId="Web-{178AE3AF-92F7-A1FA-1F3E-974D96C13FD1}" dt="2023-03-08T23:25:19.547" v="274"/>
          <pc:sldLayoutMkLst>
            <pc:docMk/>
            <pc:sldMasterMk cId="972595923" sldId="2147483816"/>
            <pc:sldLayoutMk cId="145331673" sldId="2147483822"/>
          </pc:sldLayoutMkLst>
        </pc:sldLayoutChg>
        <pc:sldLayoutChg chg="add del mod replId">
          <pc:chgData name="BORST, CAROLYN" userId="S::cborst@yonkerspublicschools.org::14a102d7-81db-41bd-9350-10392bfc856d" providerId="AD" clId="Web-{178AE3AF-92F7-A1FA-1F3E-974D96C13FD1}" dt="2023-03-08T23:25:19.547" v="274"/>
          <pc:sldLayoutMkLst>
            <pc:docMk/>
            <pc:sldMasterMk cId="972595923" sldId="2147483816"/>
            <pc:sldLayoutMk cId="2657977681" sldId="2147483823"/>
          </pc:sldLayoutMkLst>
        </pc:sldLayoutChg>
        <pc:sldLayoutChg chg="add del mod replId">
          <pc:chgData name="BORST, CAROLYN" userId="S::cborst@yonkerspublicschools.org::14a102d7-81db-41bd-9350-10392bfc856d" providerId="AD" clId="Web-{178AE3AF-92F7-A1FA-1F3E-974D96C13FD1}" dt="2023-03-08T23:25:19.547" v="274"/>
          <pc:sldLayoutMkLst>
            <pc:docMk/>
            <pc:sldMasterMk cId="972595923" sldId="2147483816"/>
            <pc:sldLayoutMk cId="1927785062" sldId="2147483824"/>
          </pc:sldLayoutMkLst>
        </pc:sldLayoutChg>
        <pc:sldLayoutChg chg="add del mod replId">
          <pc:chgData name="BORST, CAROLYN" userId="S::cborst@yonkerspublicschools.org::14a102d7-81db-41bd-9350-10392bfc856d" providerId="AD" clId="Web-{178AE3AF-92F7-A1FA-1F3E-974D96C13FD1}" dt="2023-03-08T23:25:19.547" v="274"/>
          <pc:sldLayoutMkLst>
            <pc:docMk/>
            <pc:sldMasterMk cId="972595923" sldId="2147483816"/>
            <pc:sldLayoutMk cId="3977489163" sldId="2147483825"/>
          </pc:sldLayoutMkLst>
        </pc:sldLayoutChg>
        <pc:sldLayoutChg chg="add del mod replId">
          <pc:chgData name="BORST, CAROLYN" userId="S::cborst@yonkerspublicschools.org::14a102d7-81db-41bd-9350-10392bfc856d" providerId="AD" clId="Web-{178AE3AF-92F7-A1FA-1F3E-974D96C13FD1}" dt="2023-03-08T23:25:19.547" v="274"/>
          <pc:sldLayoutMkLst>
            <pc:docMk/>
            <pc:sldMasterMk cId="972595923" sldId="2147483816"/>
            <pc:sldLayoutMk cId="2883406710" sldId="2147483826"/>
          </pc:sldLayoutMkLst>
        </pc:sldLayoutChg>
        <pc:sldLayoutChg chg="add del mod replId">
          <pc:chgData name="BORST, CAROLYN" userId="S::cborst@yonkerspublicschools.org::14a102d7-81db-41bd-9350-10392bfc856d" providerId="AD" clId="Web-{178AE3AF-92F7-A1FA-1F3E-974D96C13FD1}" dt="2023-03-08T23:25:19.547" v="274"/>
          <pc:sldLayoutMkLst>
            <pc:docMk/>
            <pc:sldMasterMk cId="972595923" sldId="2147483816"/>
            <pc:sldLayoutMk cId="1147041360" sldId="2147483827"/>
          </pc:sldLayoutMkLst>
        </pc:sldLayoutChg>
      </pc:sldMasterChg>
      <pc:sldMasterChg chg="add del addSldLayout delSldLayout modSldLayout">
        <pc:chgData name="BORST, CAROLYN" userId="S::cborst@yonkerspublicschools.org::14a102d7-81db-41bd-9350-10392bfc856d" providerId="AD" clId="Web-{178AE3AF-92F7-A1FA-1F3E-974D96C13FD1}" dt="2023-03-08T23:25:47.641" v="275"/>
        <pc:sldMasterMkLst>
          <pc:docMk/>
          <pc:sldMasterMk cId="2125084238" sldId="2147483828"/>
        </pc:sldMasterMkLst>
        <pc:sldLayoutChg chg="add del mod replId">
          <pc:chgData name="BORST, CAROLYN" userId="S::cborst@yonkerspublicschools.org::14a102d7-81db-41bd-9350-10392bfc856d" providerId="AD" clId="Web-{178AE3AF-92F7-A1FA-1F3E-974D96C13FD1}" dt="2023-03-08T23:25:47.641" v="275"/>
          <pc:sldLayoutMkLst>
            <pc:docMk/>
            <pc:sldMasterMk cId="2125084238" sldId="2147483828"/>
            <pc:sldLayoutMk cId="2859090641" sldId="2147483829"/>
          </pc:sldLayoutMkLst>
        </pc:sldLayoutChg>
        <pc:sldLayoutChg chg="add del mod replId">
          <pc:chgData name="BORST, CAROLYN" userId="S::cborst@yonkerspublicschools.org::14a102d7-81db-41bd-9350-10392bfc856d" providerId="AD" clId="Web-{178AE3AF-92F7-A1FA-1F3E-974D96C13FD1}" dt="2023-03-08T23:25:47.641" v="275"/>
          <pc:sldLayoutMkLst>
            <pc:docMk/>
            <pc:sldMasterMk cId="2125084238" sldId="2147483828"/>
            <pc:sldLayoutMk cId="1633180572" sldId="2147483830"/>
          </pc:sldLayoutMkLst>
        </pc:sldLayoutChg>
        <pc:sldLayoutChg chg="add del mod replId">
          <pc:chgData name="BORST, CAROLYN" userId="S::cborst@yonkerspublicschools.org::14a102d7-81db-41bd-9350-10392bfc856d" providerId="AD" clId="Web-{178AE3AF-92F7-A1FA-1F3E-974D96C13FD1}" dt="2023-03-08T23:25:47.641" v="275"/>
          <pc:sldLayoutMkLst>
            <pc:docMk/>
            <pc:sldMasterMk cId="2125084238" sldId="2147483828"/>
            <pc:sldLayoutMk cId="3012074593" sldId="2147483831"/>
          </pc:sldLayoutMkLst>
        </pc:sldLayoutChg>
        <pc:sldLayoutChg chg="add del mod replId">
          <pc:chgData name="BORST, CAROLYN" userId="S::cborst@yonkerspublicschools.org::14a102d7-81db-41bd-9350-10392bfc856d" providerId="AD" clId="Web-{178AE3AF-92F7-A1FA-1F3E-974D96C13FD1}" dt="2023-03-08T23:25:47.641" v="275"/>
          <pc:sldLayoutMkLst>
            <pc:docMk/>
            <pc:sldMasterMk cId="2125084238" sldId="2147483828"/>
            <pc:sldLayoutMk cId="1672869595" sldId="2147483832"/>
          </pc:sldLayoutMkLst>
        </pc:sldLayoutChg>
        <pc:sldLayoutChg chg="add del mod replId">
          <pc:chgData name="BORST, CAROLYN" userId="S::cborst@yonkerspublicschools.org::14a102d7-81db-41bd-9350-10392bfc856d" providerId="AD" clId="Web-{178AE3AF-92F7-A1FA-1F3E-974D96C13FD1}" dt="2023-03-08T23:25:47.641" v="275"/>
          <pc:sldLayoutMkLst>
            <pc:docMk/>
            <pc:sldMasterMk cId="2125084238" sldId="2147483828"/>
            <pc:sldLayoutMk cId="3151369093" sldId="2147483833"/>
          </pc:sldLayoutMkLst>
        </pc:sldLayoutChg>
        <pc:sldLayoutChg chg="add del mod replId">
          <pc:chgData name="BORST, CAROLYN" userId="S::cborst@yonkerspublicschools.org::14a102d7-81db-41bd-9350-10392bfc856d" providerId="AD" clId="Web-{178AE3AF-92F7-A1FA-1F3E-974D96C13FD1}" dt="2023-03-08T23:25:47.641" v="275"/>
          <pc:sldLayoutMkLst>
            <pc:docMk/>
            <pc:sldMasterMk cId="2125084238" sldId="2147483828"/>
            <pc:sldLayoutMk cId="2097496906" sldId="2147483834"/>
          </pc:sldLayoutMkLst>
        </pc:sldLayoutChg>
        <pc:sldLayoutChg chg="add del mod replId">
          <pc:chgData name="BORST, CAROLYN" userId="S::cborst@yonkerspublicschools.org::14a102d7-81db-41bd-9350-10392bfc856d" providerId="AD" clId="Web-{178AE3AF-92F7-A1FA-1F3E-974D96C13FD1}" dt="2023-03-08T23:25:47.641" v="275"/>
          <pc:sldLayoutMkLst>
            <pc:docMk/>
            <pc:sldMasterMk cId="2125084238" sldId="2147483828"/>
            <pc:sldLayoutMk cId="1202575979" sldId="2147483835"/>
          </pc:sldLayoutMkLst>
        </pc:sldLayoutChg>
        <pc:sldLayoutChg chg="add del mod replId">
          <pc:chgData name="BORST, CAROLYN" userId="S::cborst@yonkerspublicschools.org::14a102d7-81db-41bd-9350-10392bfc856d" providerId="AD" clId="Web-{178AE3AF-92F7-A1FA-1F3E-974D96C13FD1}" dt="2023-03-08T23:25:47.641" v="275"/>
          <pc:sldLayoutMkLst>
            <pc:docMk/>
            <pc:sldMasterMk cId="2125084238" sldId="2147483828"/>
            <pc:sldLayoutMk cId="508804092" sldId="2147483836"/>
          </pc:sldLayoutMkLst>
        </pc:sldLayoutChg>
        <pc:sldLayoutChg chg="add del mod replId">
          <pc:chgData name="BORST, CAROLYN" userId="S::cborst@yonkerspublicschools.org::14a102d7-81db-41bd-9350-10392bfc856d" providerId="AD" clId="Web-{178AE3AF-92F7-A1FA-1F3E-974D96C13FD1}" dt="2023-03-08T23:25:47.641" v="275"/>
          <pc:sldLayoutMkLst>
            <pc:docMk/>
            <pc:sldMasterMk cId="2125084238" sldId="2147483828"/>
            <pc:sldLayoutMk cId="1508608621" sldId="2147483837"/>
          </pc:sldLayoutMkLst>
        </pc:sldLayoutChg>
        <pc:sldLayoutChg chg="add del mod replId">
          <pc:chgData name="BORST, CAROLYN" userId="S::cborst@yonkerspublicschools.org::14a102d7-81db-41bd-9350-10392bfc856d" providerId="AD" clId="Web-{178AE3AF-92F7-A1FA-1F3E-974D96C13FD1}" dt="2023-03-08T23:25:47.641" v="275"/>
          <pc:sldLayoutMkLst>
            <pc:docMk/>
            <pc:sldMasterMk cId="2125084238" sldId="2147483828"/>
            <pc:sldLayoutMk cId="2837202207" sldId="2147483838"/>
          </pc:sldLayoutMkLst>
        </pc:sldLayoutChg>
        <pc:sldLayoutChg chg="add del mod replId">
          <pc:chgData name="BORST, CAROLYN" userId="S::cborst@yonkerspublicschools.org::14a102d7-81db-41bd-9350-10392bfc856d" providerId="AD" clId="Web-{178AE3AF-92F7-A1FA-1F3E-974D96C13FD1}" dt="2023-03-08T23:25:47.641" v="275"/>
          <pc:sldLayoutMkLst>
            <pc:docMk/>
            <pc:sldMasterMk cId="2125084238" sldId="2147483828"/>
            <pc:sldLayoutMk cId="693787182" sldId="2147483839"/>
          </pc:sldLayoutMkLst>
        </pc:sldLayoutChg>
        <pc:sldLayoutChg chg="add del mod replId">
          <pc:chgData name="BORST, CAROLYN" userId="S::cborst@yonkerspublicschools.org::14a102d7-81db-41bd-9350-10392bfc856d" providerId="AD" clId="Web-{178AE3AF-92F7-A1FA-1F3E-974D96C13FD1}" dt="2023-03-08T23:25:47.641" v="275"/>
          <pc:sldLayoutMkLst>
            <pc:docMk/>
            <pc:sldMasterMk cId="2125084238" sldId="2147483828"/>
            <pc:sldLayoutMk cId="1034845613" sldId="2147483840"/>
          </pc:sldLayoutMkLst>
        </pc:sldLayoutChg>
        <pc:sldLayoutChg chg="add del mod replId">
          <pc:chgData name="BORST, CAROLYN" userId="S::cborst@yonkerspublicschools.org::14a102d7-81db-41bd-9350-10392bfc856d" providerId="AD" clId="Web-{178AE3AF-92F7-A1FA-1F3E-974D96C13FD1}" dt="2023-03-08T23:25:47.641" v="275"/>
          <pc:sldLayoutMkLst>
            <pc:docMk/>
            <pc:sldMasterMk cId="2125084238" sldId="2147483828"/>
            <pc:sldLayoutMk cId="137789549" sldId="2147483841"/>
          </pc:sldLayoutMkLst>
        </pc:sldLayoutChg>
        <pc:sldLayoutChg chg="add del mod replId">
          <pc:chgData name="BORST, CAROLYN" userId="S::cborst@yonkerspublicschools.org::14a102d7-81db-41bd-9350-10392bfc856d" providerId="AD" clId="Web-{178AE3AF-92F7-A1FA-1F3E-974D96C13FD1}" dt="2023-03-08T23:25:47.641" v="275"/>
          <pc:sldLayoutMkLst>
            <pc:docMk/>
            <pc:sldMasterMk cId="2125084238" sldId="2147483828"/>
            <pc:sldLayoutMk cId="113815723" sldId="2147483842"/>
          </pc:sldLayoutMkLst>
        </pc:sldLayoutChg>
        <pc:sldLayoutChg chg="add del mod replId">
          <pc:chgData name="BORST, CAROLYN" userId="S::cborst@yonkerspublicschools.org::14a102d7-81db-41bd-9350-10392bfc856d" providerId="AD" clId="Web-{178AE3AF-92F7-A1FA-1F3E-974D96C13FD1}" dt="2023-03-08T23:25:47.641" v="275"/>
          <pc:sldLayoutMkLst>
            <pc:docMk/>
            <pc:sldMasterMk cId="2125084238" sldId="2147483828"/>
            <pc:sldLayoutMk cId="3321829752" sldId="2147483843"/>
          </pc:sldLayoutMkLst>
        </pc:sldLayoutChg>
        <pc:sldLayoutChg chg="add del mod replId">
          <pc:chgData name="BORST, CAROLYN" userId="S::cborst@yonkerspublicschools.org::14a102d7-81db-41bd-9350-10392bfc856d" providerId="AD" clId="Web-{178AE3AF-92F7-A1FA-1F3E-974D96C13FD1}" dt="2023-03-08T23:25:47.641" v="275"/>
          <pc:sldLayoutMkLst>
            <pc:docMk/>
            <pc:sldMasterMk cId="2125084238" sldId="2147483828"/>
            <pc:sldLayoutMk cId="3122680766" sldId="2147483844"/>
          </pc:sldLayoutMkLst>
        </pc:sldLayoutChg>
      </pc:sldMasterChg>
      <pc:sldMasterChg chg="add del addSldLayout delSldLayout modSldLayout">
        <pc:chgData name="BORST, CAROLYN" userId="S::cborst@yonkerspublicschools.org::14a102d7-81db-41bd-9350-10392bfc856d" providerId="AD" clId="Web-{178AE3AF-92F7-A1FA-1F3E-974D96C13FD1}" dt="2023-03-08T23:26:11.048" v="276"/>
        <pc:sldMasterMkLst>
          <pc:docMk/>
          <pc:sldMasterMk cId="444911897" sldId="2147483845"/>
        </pc:sldMasterMkLst>
        <pc:sldLayoutChg chg="add del mod replId">
          <pc:chgData name="BORST, CAROLYN" userId="S::cborst@yonkerspublicschools.org::14a102d7-81db-41bd-9350-10392bfc856d" providerId="AD" clId="Web-{178AE3AF-92F7-A1FA-1F3E-974D96C13FD1}" dt="2023-03-08T23:26:11.048" v="276"/>
          <pc:sldLayoutMkLst>
            <pc:docMk/>
            <pc:sldMasterMk cId="444911897" sldId="2147483845"/>
            <pc:sldLayoutMk cId="2760818480" sldId="2147483846"/>
          </pc:sldLayoutMkLst>
        </pc:sldLayoutChg>
        <pc:sldLayoutChg chg="add del mod replId">
          <pc:chgData name="BORST, CAROLYN" userId="S::cborst@yonkerspublicschools.org::14a102d7-81db-41bd-9350-10392bfc856d" providerId="AD" clId="Web-{178AE3AF-92F7-A1FA-1F3E-974D96C13FD1}" dt="2023-03-08T23:26:11.048" v="276"/>
          <pc:sldLayoutMkLst>
            <pc:docMk/>
            <pc:sldMasterMk cId="444911897" sldId="2147483845"/>
            <pc:sldLayoutMk cId="3605632265" sldId="2147483847"/>
          </pc:sldLayoutMkLst>
        </pc:sldLayoutChg>
        <pc:sldLayoutChg chg="add del mod replId">
          <pc:chgData name="BORST, CAROLYN" userId="S::cborst@yonkerspublicschools.org::14a102d7-81db-41bd-9350-10392bfc856d" providerId="AD" clId="Web-{178AE3AF-92F7-A1FA-1F3E-974D96C13FD1}" dt="2023-03-08T23:26:11.048" v="276"/>
          <pc:sldLayoutMkLst>
            <pc:docMk/>
            <pc:sldMasterMk cId="444911897" sldId="2147483845"/>
            <pc:sldLayoutMk cId="1045765216" sldId="2147483848"/>
          </pc:sldLayoutMkLst>
        </pc:sldLayoutChg>
        <pc:sldLayoutChg chg="add del mod replId">
          <pc:chgData name="BORST, CAROLYN" userId="S::cborst@yonkerspublicschools.org::14a102d7-81db-41bd-9350-10392bfc856d" providerId="AD" clId="Web-{178AE3AF-92F7-A1FA-1F3E-974D96C13FD1}" dt="2023-03-08T23:26:11.048" v="276"/>
          <pc:sldLayoutMkLst>
            <pc:docMk/>
            <pc:sldMasterMk cId="444911897" sldId="2147483845"/>
            <pc:sldLayoutMk cId="3034848787" sldId="2147483849"/>
          </pc:sldLayoutMkLst>
        </pc:sldLayoutChg>
        <pc:sldLayoutChg chg="add del mod replId">
          <pc:chgData name="BORST, CAROLYN" userId="S::cborst@yonkerspublicschools.org::14a102d7-81db-41bd-9350-10392bfc856d" providerId="AD" clId="Web-{178AE3AF-92F7-A1FA-1F3E-974D96C13FD1}" dt="2023-03-08T23:26:11.048" v="276"/>
          <pc:sldLayoutMkLst>
            <pc:docMk/>
            <pc:sldMasterMk cId="444911897" sldId="2147483845"/>
            <pc:sldLayoutMk cId="3974334346" sldId="2147483850"/>
          </pc:sldLayoutMkLst>
        </pc:sldLayoutChg>
        <pc:sldLayoutChg chg="add del mod replId">
          <pc:chgData name="BORST, CAROLYN" userId="S::cborst@yonkerspublicschools.org::14a102d7-81db-41bd-9350-10392bfc856d" providerId="AD" clId="Web-{178AE3AF-92F7-A1FA-1F3E-974D96C13FD1}" dt="2023-03-08T23:26:11.048" v="276"/>
          <pc:sldLayoutMkLst>
            <pc:docMk/>
            <pc:sldMasterMk cId="444911897" sldId="2147483845"/>
            <pc:sldLayoutMk cId="2706377509" sldId="2147483851"/>
          </pc:sldLayoutMkLst>
        </pc:sldLayoutChg>
        <pc:sldLayoutChg chg="add del mod replId">
          <pc:chgData name="BORST, CAROLYN" userId="S::cborst@yonkerspublicschools.org::14a102d7-81db-41bd-9350-10392bfc856d" providerId="AD" clId="Web-{178AE3AF-92F7-A1FA-1F3E-974D96C13FD1}" dt="2023-03-08T23:26:11.048" v="276"/>
          <pc:sldLayoutMkLst>
            <pc:docMk/>
            <pc:sldMasterMk cId="444911897" sldId="2147483845"/>
            <pc:sldLayoutMk cId="1898778937" sldId="2147483852"/>
          </pc:sldLayoutMkLst>
        </pc:sldLayoutChg>
        <pc:sldLayoutChg chg="add del mod replId">
          <pc:chgData name="BORST, CAROLYN" userId="S::cborst@yonkerspublicschools.org::14a102d7-81db-41bd-9350-10392bfc856d" providerId="AD" clId="Web-{178AE3AF-92F7-A1FA-1F3E-974D96C13FD1}" dt="2023-03-08T23:26:11.048" v="276"/>
          <pc:sldLayoutMkLst>
            <pc:docMk/>
            <pc:sldMasterMk cId="444911897" sldId="2147483845"/>
            <pc:sldLayoutMk cId="972527743" sldId="2147483853"/>
          </pc:sldLayoutMkLst>
        </pc:sldLayoutChg>
        <pc:sldLayoutChg chg="add del mod replId">
          <pc:chgData name="BORST, CAROLYN" userId="S::cborst@yonkerspublicschools.org::14a102d7-81db-41bd-9350-10392bfc856d" providerId="AD" clId="Web-{178AE3AF-92F7-A1FA-1F3E-974D96C13FD1}" dt="2023-03-08T23:26:11.048" v="276"/>
          <pc:sldLayoutMkLst>
            <pc:docMk/>
            <pc:sldMasterMk cId="444911897" sldId="2147483845"/>
            <pc:sldLayoutMk cId="306433516" sldId="2147483854"/>
          </pc:sldLayoutMkLst>
        </pc:sldLayoutChg>
        <pc:sldLayoutChg chg="add del mod replId">
          <pc:chgData name="BORST, CAROLYN" userId="S::cborst@yonkerspublicschools.org::14a102d7-81db-41bd-9350-10392bfc856d" providerId="AD" clId="Web-{178AE3AF-92F7-A1FA-1F3E-974D96C13FD1}" dt="2023-03-08T23:26:11.048" v="276"/>
          <pc:sldLayoutMkLst>
            <pc:docMk/>
            <pc:sldMasterMk cId="444911897" sldId="2147483845"/>
            <pc:sldLayoutMk cId="1219049952" sldId="2147483855"/>
          </pc:sldLayoutMkLst>
        </pc:sldLayoutChg>
        <pc:sldLayoutChg chg="add del mod replId">
          <pc:chgData name="BORST, CAROLYN" userId="S::cborst@yonkerspublicschools.org::14a102d7-81db-41bd-9350-10392bfc856d" providerId="AD" clId="Web-{178AE3AF-92F7-A1FA-1F3E-974D96C13FD1}" dt="2023-03-08T23:26:11.048" v="276"/>
          <pc:sldLayoutMkLst>
            <pc:docMk/>
            <pc:sldMasterMk cId="444911897" sldId="2147483845"/>
            <pc:sldLayoutMk cId="751323948" sldId="2147483856"/>
          </pc:sldLayoutMkLst>
        </pc:sldLayoutChg>
        <pc:sldLayoutChg chg="add del mod replId">
          <pc:chgData name="BORST, CAROLYN" userId="S::cborst@yonkerspublicschools.org::14a102d7-81db-41bd-9350-10392bfc856d" providerId="AD" clId="Web-{178AE3AF-92F7-A1FA-1F3E-974D96C13FD1}" dt="2023-03-08T23:26:11.048" v="276"/>
          <pc:sldLayoutMkLst>
            <pc:docMk/>
            <pc:sldMasterMk cId="444911897" sldId="2147483845"/>
            <pc:sldLayoutMk cId="1503448059" sldId="2147483857"/>
          </pc:sldLayoutMkLst>
        </pc:sldLayoutChg>
        <pc:sldLayoutChg chg="add del mod replId">
          <pc:chgData name="BORST, CAROLYN" userId="S::cborst@yonkerspublicschools.org::14a102d7-81db-41bd-9350-10392bfc856d" providerId="AD" clId="Web-{178AE3AF-92F7-A1FA-1F3E-974D96C13FD1}" dt="2023-03-08T23:26:11.048" v="276"/>
          <pc:sldLayoutMkLst>
            <pc:docMk/>
            <pc:sldMasterMk cId="444911897" sldId="2147483845"/>
            <pc:sldLayoutMk cId="4189480747" sldId="2147483858"/>
          </pc:sldLayoutMkLst>
        </pc:sldLayoutChg>
        <pc:sldLayoutChg chg="add del mod replId">
          <pc:chgData name="BORST, CAROLYN" userId="S::cborst@yonkerspublicschools.org::14a102d7-81db-41bd-9350-10392bfc856d" providerId="AD" clId="Web-{178AE3AF-92F7-A1FA-1F3E-974D96C13FD1}" dt="2023-03-08T23:26:11.048" v="276"/>
          <pc:sldLayoutMkLst>
            <pc:docMk/>
            <pc:sldMasterMk cId="444911897" sldId="2147483845"/>
            <pc:sldLayoutMk cId="2221566461" sldId="2147483859"/>
          </pc:sldLayoutMkLst>
        </pc:sldLayoutChg>
        <pc:sldLayoutChg chg="add del mod replId">
          <pc:chgData name="BORST, CAROLYN" userId="S::cborst@yonkerspublicschools.org::14a102d7-81db-41bd-9350-10392bfc856d" providerId="AD" clId="Web-{178AE3AF-92F7-A1FA-1F3E-974D96C13FD1}" dt="2023-03-08T23:26:11.048" v="276"/>
          <pc:sldLayoutMkLst>
            <pc:docMk/>
            <pc:sldMasterMk cId="444911897" sldId="2147483845"/>
            <pc:sldLayoutMk cId="3195407151" sldId="2147483860"/>
          </pc:sldLayoutMkLst>
        </pc:sldLayoutChg>
        <pc:sldLayoutChg chg="add del mod replId">
          <pc:chgData name="BORST, CAROLYN" userId="S::cborst@yonkerspublicschools.org::14a102d7-81db-41bd-9350-10392bfc856d" providerId="AD" clId="Web-{178AE3AF-92F7-A1FA-1F3E-974D96C13FD1}" dt="2023-03-08T23:26:11.048" v="276"/>
          <pc:sldLayoutMkLst>
            <pc:docMk/>
            <pc:sldMasterMk cId="444911897" sldId="2147483845"/>
            <pc:sldLayoutMk cId="1077982219" sldId="2147483861"/>
          </pc:sldLayoutMkLst>
        </pc:sldLayoutChg>
        <pc:sldLayoutChg chg="add del mod replId">
          <pc:chgData name="BORST, CAROLYN" userId="S::cborst@yonkerspublicschools.org::14a102d7-81db-41bd-9350-10392bfc856d" providerId="AD" clId="Web-{178AE3AF-92F7-A1FA-1F3E-974D96C13FD1}" dt="2023-03-08T23:26:11.048" v="276"/>
          <pc:sldLayoutMkLst>
            <pc:docMk/>
            <pc:sldMasterMk cId="444911897" sldId="2147483845"/>
            <pc:sldLayoutMk cId="3791547190" sldId="2147483862"/>
          </pc:sldLayoutMkLst>
        </pc:sldLayoutChg>
      </pc:sldMasterChg>
      <pc:sldMasterChg chg="add del addSldLayout delSldLayout modSldLayout">
        <pc:chgData name="BORST, CAROLYN" userId="S::cborst@yonkerspublicschools.org::14a102d7-81db-41bd-9350-10392bfc856d" providerId="AD" clId="Web-{178AE3AF-92F7-A1FA-1F3E-974D96C13FD1}" dt="2023-03-08T23:26:59.237" v="280"/>
        <pc:sldMasterMkLst>
          <pc:docMk/>
          <pc:sldMasterMk cId="3368895000" sldId="2147483863"/>
        </pc:sldMasterMkLst>
        <pc:sldLayoutChg chg="add del mod replId">
          <pc:chgData name="BORST, CAROLYN" userId="S::cborst@yonkerspublicschools.org::14a102d7-81db-41bd-9350-10392bfc856d" providerId="AD" clId="Web-{178AE3AF-92F7-A1FA-1F3E-974D96C13FD1}" dt="2023-03-08T23:26:59.237" v="280"/>
          <pc:sldLayoutMkLst>
            <pc:docMk/>
            <pc:sldMasterMk cId="3368895000" sldId="2147483863"/>
            <pc:sldLayoutMk cId="44209067" sldId="2147483864"/>
          </pc:sldLayoutMkLst>
        </pc:sldLayoutChg>
        <pc:sldLayoutChg chg="add del mod replId">
          <pc:chgData name="BORST, CAROLYN" userId="S::cborst@yonkerspublicschools.org::14a102d7-81db-41bd-9350-10392bfc856d" providerId="AD" clId="Web-{178AE3AF-92F7-A1FA-1F3E-974D96C13FD1}" dt="2023-03-08T23:26:59.237" v="280"/>
          <pc:sldLayoutMkLst>
            <pc:docMk/>
            <pc:sldMasterMk cId="3368895000" sldId="2147483863"/>
            <pc:sldLayoutMk cId="2367658670" sldId="2147483865"/>
          </pc:sldLayoutMkLst>
        </pc:sldLayoutChg>
        <pc:sldLayoutChg chg="add del mod replId">
          <pc:chgData name="BORST, CAROLYN" userId="S::cborst@yonkerspublicschools.org::14a102d7-81db-41bd-9350-10392bfc856d" providerId="AD" clId="Web-{178AE3AF-92F7-A1FA-1F3E-974D96C13FD1}" dt="2023-03-08T23:26:59.237" v="280"/>
          <pc:sldLayoutMkLst>
            <pc:docMk/>
            <pc:sldMasterMk cId="3368895000" sldId="2147483863"/>
            <pc:sldLayoutMk cId="2142712452" sldId="2147483866"/>
          </pc:sldLayoutMkLst>
        </pc:sldLayoutChg>
        <pc:sldLayoutChg chg="add del mod replId">
          <pc:chgData name="BORST, CAROLYN" userId="S::cborst@yonkerspublicschools.org::14a102d7-81db-41bd-9350-10392bfc856d" providerId="AD" clId="Web-{178AE3AF-92F7-A1FA-1F3E-974D96C13FD1}" dt="2023-03-08T23:26:59.237" v="280"/>
          <pc:sldLayoutMkLst>
            <pc:docMk/>
            <pc:sldMasterMk cId="3368895000" sldId="2147483863"/>
            <pc:sldLayoutMk cId="451177596" sldId="2147483867"/>
          </pc:sldLayoutMkLst>
        </pc:sldLayoutChg>
        <pc:sldLayoutChg chg="add del mod replId">
          <pc:chgData name="BORST, CAROLYN" userId="S::cborst@yonkerspublicschools.org::14a102d7-81db-41bd-9350-10392bfc856d" providerId="AD" clId="Web-{178AE3AF-92F7-A1FA-1F3E-974D96C13FD1}" dt="2023-03-08T23:26:59.237" v="280"/>
          <pc:sldLayoutMkLst>
            <pc:docMk/>
            <pc:sldMasterMk cId="3368895000" sldId="2147483863"/>
            <pc:sldLayoutMk cId="2281124908" sldId="2147483868"/>
          </pc:sldLayoutMkLst>
        </pc:sldLayoutChg>
        <pc:sldLayoutChg chg="add del mod replId">
          <pc:chgData name="BORST, CAROLYN" userId="S::cborst@yonkerspublicschools.org::14a102d7-81db-41bd-9350-10392bfc856d" providerId="AD" clId="Web-{178AE3AF-92F7-A1FA-1F3E-974D96C13FD1}" dt="2023-03-08T23:26:59.237" v="280"/>
          <pc:sldLayoutMkLst>
            <pc:docMk/>
            <pc:sldMasterMk cId="3368895000" sldId="2147483863"/>
            <pc:sldLayoutMk cId="1910401186" sldId="2147483869"/>
          </pc:sldLayoutMkLst>
        </pc:sldLayoutChg>
        <pc:sldLayoutChg chg="add del mod replId">
          <pc:chgData name="BORST, CAROLYN" userId="S::cborst@yonkerspublicschools.org::14a102d7-81db-41bd-9350-10392bfc856d" providerId="AD" clId="Web-{178AE3AF-92F7-A1FA-1F3E-974D96C13FD1}" dt="2023-03-08T23:26:59.237" v="280"/>
          <pc:sldLayoutMkLst>
            <pc:docMk/>
            <pc:sldMasterMk cId="3368895000" sldId="2147483863"/>
            <pc:sldLayoutMk cId="3111134083" sldId="2147483870"/>
          </pc:sldLayoutMkLst>
        </pc:sldLayoutChg>
        <pc:sldLayoutChg chg="add del mod replId">
          <pc:chgData name="BORST, CAROLYN" userId="S::cborst@yonkerspublicschools.org::14a102d7-81db-41bd-9350-10392bfc856d" providerId="AD" clId="Web-{178AE3AF-92F7-A1FA-1F3E-974D96C13FD1}" dt="2023-03-08T23:26:59.237" v="280"/>
          <pc:sldLayoutMkLst>
            <pc:docMk/>
            <pc:sldMasterMk cId="3368895000" sldId="2147483863"/>
            <pc:sldLayoutMk cId="3295296561" sldId="2147483871"/>
          </pc:sldLayoutMkLst>
        </pc:sldLayoutChg>
        <pc:sldLayoutChg chg="add del mod replId">
          <pc:chgData name="BORST, CAROLYN" userId="S::cborst@yonkerspublicschools.org::14a102d7-81db-41bd-9350-10392bfc856d" providerId="AD" clId="Web-{178AE3AF-92F7-A1FA-1F3E-974D96C13FD1}" dt="2023-03-08T23:26:59.237" v="280"/>
          <pc:sldLayoutMkLst>
            <pc:docMk/>
            <pc:sldMasterMk cId="3368895000" sldId="2147483863"/>
            <pc:sldLayoutMk cId="2298741860" sldId="2147483872"/>
          </pc:sldLayoutMkLst>
        </pc:sldLayoutChg>
        <pc:sldLayoutChg chg="add del mod replId">
          <pc:chgData name="BORST, CAROLYN" userId="S::cborst@yonkerspublicschools.org::14a102d7-81db-41bd-9350-10392bfc856d" providerId="AD" clId="Web-{178AE3AF-92F7-A1FA-1F3E-974D96C13FD1}" dt="2023-03-08T23:26:59.237" v="280"/>
          <pc:sldLayoutMkLst>
            <pc:docMk/>
            <pc:sldMasterMk cId="3368895000" sldId="2147483863"/>
            <pc:sldLayoutMk cId="2811946704" sldId="2147483873"/>
          </pc:sldLayoutMkLst>
        </pc:sldLayoutChg>
        <pc:sldLayoutChg chg="add del mod replId">
          <pc:chgData name="BORST, CAROLYN" userId="S::cborst@yonkerspublicschools.org::14a102d7-81db-41bd-9350-10392bfc856d" providerId="AD" clId="Web-{178AE3AF-92F7-A1FA-1F3E-974D96C13FD1}" dt="2023-03-08T23:26:59.237" v="280"/>
          <pc:sldLayoutMkLst>
            <pc:docMk/>
            <pc:sldMasterMk cId="3368895000" sldId="2147483863"/>
            <pc:sldLayoutMk cId="1056747117" sldId="2147483874"/>
          </pc:sldLayoutMkLst>
        </pc:sldLayoutChg>
      </pc:sldMasterChg>
      <pc:sldMasterChg chg="add del addSldLayout delSldLayout modSldLayout">
        <pc:chgData name="BORST, CAROLYN" userId="S::cborst@yonkerspublicschools.org::14a102d7-81db-41bd-9350-10392bfc856d" providerId="AD" clId="Web-{178AE3AF-92F7-A1FA-1F3E-974D96C13FD1}" dt="2023-03-08T23:27:08.065" v="281"/>
        <pc:sldMasterMkLst>
          <pc:docMk/>
          <pc:sldMasterMk cId="63094536" sldId="2147483875"/>
        </pc:sldMasterMkLst>
        <pc:sldLayoutChg chg="add del mod replId">
          <pc:chgData name="BORST, CAROLYN" userId="S::cborst@yonkerspublicschools.org::14a102d7-81db-41bd-9350-10392bfc856d" providerId="AD" clId="Web-{178AE3AF-92F7-A1FA-1F3E-974D96C13FD1}" dt="2023-03-08T23:27:08.065" v="281"/>
          <pc:sldLayoutMkLst>
            <pc:docMk/>
            <pc:sldMasterMk cId="63094536" sldId="2147483875"/>
            <pc:sldLayoutMk cId="1133949459" sldId="2147483876"/>
          </pc:sldLayoutMkLst>
        </pc:sldLayoutChg>
        <pc:sldLayoutChg chg="add del mod replId">
          <pc:chgData name="BORST, CAROLYN" userId="S::cborst@yonkerspublicschools.org::14a102d7-81db-41bd-9350-10392bfc856d" providerId="AD" clId="Web-{178AE3AF-92F7-A1FA-1F3E-974D96C13FD1}" dt="2023-03-08T23:27:08.065" v="281"/>
          <pc:sldLayoutMkLst>
            <pc:docMk/>
            <pc:sldMasterMk cId="63094536" sldId="2147483875"/>
            <pc:sldLayoutMk cId="4130591959" sldId="2147483877"/>
          </pc:sldLayoutMkLst>
        </pc:sldLayoutChg>
        <pc:sldLayoutChg chg="add del mod replId">
          <pc:chgData name="BORST, CAROLYN" userId="S::cborst@yonkerspublicschools.org::14a102d7-81db-41bd-9350-10392bfc856d" providerId="AD" clId="Web-{178AE3AF-92F7-A1FA-1F3E-974D96C13FD1}" dt="2023-03-08T23:27:08.065" v="281"/>
          <pc:sldLayoutMkLst>
            <pc:docMk/>
            <pc:sldMasterMk cId="63094536" sldId="2147483875"/>
            <pc:sldLayoutMk cId="3938833646" sldId="2147483878"/>
          </pc:sldLayoutMkLst>
        </pc:sldLayoutChg>
        <pc:sldLayoutChg chg="add del mod replId">
          <pc:chgData name="BORST, CAROLYN" userId="S::cborst@yonkerspublicschools.org::14a102d7-81db-41bd-9350-10392bfc856d" providerId="AD" clId="Web-{178AE3AF-92F7-A1FA-1F3E-974D96C13FD1}" dt="2023-03-08T23:27:08.065" v="281"/>
          <pc:sldLayoutMkLst>
            <pc:docMk/>
            <pc:sldMasterMk cId="63094536" sldId="2147483875"/>
            <pc:sldLayoutMk cId="1623609420" sldId="2147483879"/>
          </pc:sldLayoutMkLst>
        </pc:sldLayoutChg>
        <pc:sldLayoutChg chg="add del mod replId">
          <pc:chgData name="BORST, CAROLYN" userId="S::cborst@yonkerspublicschools.org::14a102d7-81db-41bd-9350-10392bfc856d" providerId="AD" clId="Web-{178AE3AF-92F7-A1FA-1F3E-974D96C13FD1}" dt="2023-03-08T23:27:08.065" v="281"/>
          <pc:sldLayoutMkLst>
            <pc:docMk/>
            <pc:sldMasterMk cId="63094536" sldId="2147483875"/>
            <pc:sldLayoutMk cId="4129841796" sldId="2147483880"/>
          </pc:sldLayoutMkLst>
        </pc:sldLayoutChg>
        <pc:sldLayoutChg chg="add del mod replId">
          <pc:chgData name="BORST, CAROLYN" userId="S::cborst@yonkerspublicschools.org::14a102d7-81db-41bd-9350-10392bfc856d" providerId="AD" clId="Web-{178AE3AF-92F7-A1FA-1F3E-974D96C13FD1}" dt="2023-03-08T23:27:08.065" v="281"/>
          <pc:sldLayoutMkLst>
            <pc:docMk/>
            <pc:sldMasterMk cId="63094536" sldId="2147483875"/>
            <pc:sldLayoutMk cId="3439047011" sldId="2147483881"/>
          </pc:sldLayoutMkLst>
        </pc:sldLayoutChg>
        <pc:sldLayoutChg chg="add del mod replId">
          <pc:chgData name="BORST, CAROLYN" userId="S::cborst@yonkerspublicschools.org::14a102d7-81db-41bd-9350-10392bfc856d" providerId="AD" clId="Web-{178AE3AF-92F7-A1FA-1F3E-974D96C13FD1}" dt="2023-03-08T23:27:08.065" v="281"/>
          <pc:sldLayoutMkLst>
            <pc:docMk/>
            <pc:sldMasterMk cId="63094536" sldId="2147483875"/>
            <pc:sldLayoutMk cId="308681187" sldId="2147483882"/>
          </pc:sldLayoutMkLst>
        </pc:sldLayoutChg>
        <pc:sldLayoutChg chg="add del mod replId">
          <pc:chgData name="BORST, CAROLYN" userId="S::cborst@yonkerspublicschools.org::14a102d7-81db-41bd-9350-10392bfc856d" providerId="AD" clId="Web-{178AE3AF-92F7-A1FA-1F3E-974D96C13FD1}" dt="2023-03-08T23:27:08.065" v="281"/>
          <pc:sldLayoutMkLst>
            <pc:docMk/>
            <pc:sldMasterMk cId="63094536" sldId="2147483875"/>
            <pc:sldLayoutMk cId="1099538184" sldId="2147483883"/>
          </pc:sldLayoutMkLst>
        </pc:sldLayoutChg>
        <pc:sldLayoutChg chg="add del mod replId">
          <pc:chgData name="BORST, CAROLYN" userId="S::cborst@yonkerspublicschools.org::14a102d7-81db-41bd-9350-10392bfc856d" providerId="AD" clId="Web-{178AE3AF-92F7-A1FA-1F3E-974D96C13FD1}" dt="2023-03-08T23:27:08.065" v="281"/>
          <pc:sldLayoutMkLst>
            <pc:docMk/>
            <pc:sldMasterMk cId="63094536" sldId="2147483875"/>
            <pc:sldLayoutMk cId="2678766343" sldId="2147483884"/>
          </pc:sldLayoutMkLst>
        </pc:sldLayoutChg>
        <pc:sldLayoutChg chg="add del mod replId">
          <pc:chgData name="BORST, CAROLYN" userId="S::cborst@yonkerspublicschools.org::14a102d7-81db-41bd-9350-10392bfc856d" providerId="AD" clId="Web-{178AE3AF-92F7-A1FA-1F3E-974D96C13FD1}" dt="2023-03-08T23:27:08.065" v="281"/>
          <pc:sldLayoutMkLst>
            <pc:docMk/>
            <pc:sldMasterMk cId="63094536" sldId="2147483875"/>
            <pc:sldLayoutMk cId="4231406948" sldId="2147483885"/>
          </pc:sldLayoutMkLst>
        </pc:sldLayoutChg>
        <pc:sldLayoutChg chg="add del mod replId">
          <pc:chgData name="BORST, CAROLYN" userId="S::cborst@yonkerspublicschools.org::14a102d7-81db-41bd-9350-10392bfc856d" providerId="AD" clId="Web-{178AE3AF-92F7-A1FA-1F3E-974D96C13FD1}" dt="2023-03-08T23:27:08.065" v="281"/>
          <pc:sldLayoutMkLst>
            <pc:docMk/>
            <pc:sldMasterMk cId="63094536" sldId="2147483875"/>
            <pc:sldLayoutMk cId="128447493" sldId="2147483886"/>
          </pc:sldLayoutMkLst>
        </pc:sldLayoutChg>
        <pc:sldLayoutChg chg="add del mod replId">
          <pc:chgData name="BORST, CAROLYN" userId="S::cborst@yonkerspublicschools.org::14a102d7-81db-41bd-9350-10392bfc856d" providerId="AD" clId="Web-{178AE3AF-92F7-A1FA-1F3E-974D96C13FD1}" dt="2023-03-08T23:27:08.065" v="281"/>
          <pc:sldLayoutMkLst>
            <pc:docMk/>
            <pc:sldMasterMk cId="63094536" sldId="2147483875"/>
            <pc:sldLayoutMk cId="1285255868" sldId="2147483887"/>
          </pc:sldLayoutMkLst>
        </pc:sldLayoutChg>
        <pc:sldLayoutChg chg="add del mod replId">
          <pc:chgData name="BORST, CAROLYN" userId="S::cborst@yonkerspublicschools.org::14a102d7-81db-41bd-9350-10392bfc856d" providerId="AD" clId="Web-{178AE3AF-92F7-A1FA-1F3E-974D96C13FD1}" dt="2023-03-08T23:27:08.065" v="281"/>
          <pc:sldLayoutMkLst>
            <pc:docMk/>
            <pc:sldMasterMk cId="63094536" sldId="2147483875"/>
            <pc:sldLayoutMk cId="588026882" sldId="2147483888"/>
          </pc:sldLayoutMkLst>
        </pc:sldLayoutChg>
        <pc:sldLayoutChg chg="add del mod replId">
          <pc:chgData name="BORST, CAROLYN" userId="S::cborst@yonkerspublicschools.org::14a102d7-81db-41bd-9350-10392bfc856d" providerId="AD" clId="Web-{178AE3AF-92F7-A1FA-1F3E-974D96C13FD1}" dt="2023-03-08T23:27:08.065" v="281"/>
          <pc:sldLayoutMkLst>
            <pc:docMk/>
            <pc:sldMasterMk cId="63094536" sldId="2147483875"/>
            <pc:sldLayoutMk cId="3961414129" sldId="2147483889"/>
          </pc:sldLayoutMkLst>
        </pc:sldLayoutChg>
        <pc:sldLayoutChg chg="add del mod replId">
          <pc:chgData name="BORST, CAROLYN" userId="S::cborst@yonkerspublicschools.org::14a102d7-81db-41bd-9350-10392bfc856d" providerId="AD" clId="Web-{178AE3AF-92F7-A1FA-1F3E-974D96C13FD1}" dt="2023-03-08T23:27:08.065" v="281"/>
          <pc:sldLayoutMkLst>
            <pc:docMk/>
            <pc:sldMasterMk cId="63094536" sldId="2147483875"/>
            <pc:sldLayoutMk cId="1303693265" sldId="2147483890"/>
          </pc:sldLayoutMkLst>
        </pc:sldLayoutChg>
        <pc:sldLayoutChg chg="add del mod replId">
          <pc:chgData name="BORST, CAROLYN" userId="S::cborst@yonkerspublicschools.org::14a102d7-81db-41bd-9350-10392bfc856d" providerId="AD" clId="Web-{178AE3AF-92F7-A1FA-1F3E-974D96C13FD1}" dt="2023-03-08T23:27:08.065" v="281"/>
          <pc:sldLayoutMkLst>
            <pc:docMk/>
            <pc:sldMasterMk cId="63094536" sldId="2147483875"/>
            <pc:sldLayoutMk cId="3866847030" sldId="2147483891"/>
          </pc:sldLayoutMkLst>
        </pc:sldLayoutChg>
      </pc:sldMasterChg>
      <pc:sldMasterChg chg="add addSldLayout modSldLayout">
        <pc:chgData name="BORST, CAROLYN" userId="S::cborst@yonkerspublicschools.org::14a102d7-81db-41bd-9350-10392bfc856d" providerId="AD" clId="Web-{178AE3AF-92F7-A1FA-1F3E-974D96C13FD1}" dt="2023-03-08T23:27:08.065" v="281"/>
        <pc:sldMasterMkLst>
          <pc:docMk/>
          <pc:sldMasterMk cId="2414078288" sldId="2147483892"/>
        </pc:sldMasterMkLst>
        <pc:sldLayoutChg chg="add mod replId">
          <pc:chgData name="BORST, CAROLYN" userId="S::cborst@yonkerspublicschools.org::14a102d7-81db-41bd-9350-10392bfc856d" providerId="AD" clId="Web-{178AE3AF-92F7-A1FA-1F3E-974D96C13FD1}" dt="2023-03-08T23:27:08.065" v="281"/>
          <pc:sldLayoutMkLst>
            <pc:docMk/>
            <pc:sldMasterMk cId="2414078288" sldId="2147483892"/>
            <pc:sldLayoutMk cId="2389289270" sldId="2147483893"/>
          </pc:sldLayoutMkLst>
        </pc:sldLayoutChg>
        <pc:sldLayoutChg chg="add mod replId">
          <pc:chgData name="BORST, CAROLYN" userId="S::cborst@yonkerspublicschools.org::14a102d7-81db-41bd-9350-10392bfc856d" providerId="AD" clId="Web-{178AE3AF-92F7-A1FA-1F3E-974D96C13FD1}" dt="2023-03-08T23:27:08.065" v="281"/>
          <pc:sldLayoutMkLst>
            <pc:docMk/>
            <pc:sldMasterMk cId="2414078288" sldId="2147483892"/>
            <pc:sldLayoutMk cId="4131888523" sldId="2147483894"/>
          </pc:sldLayoutMkLst>
        </pc:sldLayoutChg>
        <pc:sldLayoutChg chg="add mod replId">
          <pc:chgData name="BORST, CAROLYN" userId="S::cborst@yonkerspublicschools.org::14a102d7-81db-41bd-9350-10392bfc856d" providerId="AD" clId="Web-{178AE3AF-92F7-A1FA-1F3E-974D96C13FD1}" dt="2023-03-08T23:27:08.065" v="281"/>
          <pc:sldLayoutMkLst>
            <pc:docMk/>
            <pc:sldMasterMk cId="2414078288" sldId="2147483892"/>
            <pc:sldLayoutMk cId="3394123977" sldId="2147483895"/>
          </pc:sldLayoutMkLst>
        </pc:sldLayoutChg>
        <pc:sldLayoutChg chg="add mod replId">
          <pc:chgData name="BORST, CAROLYN" userId="S::cborst@yonkerspublicschools.org::14a102d7-81db-41bd-9350-10392bfc856d" providerId="AD" clId="Web-{178AE3AF-92F7-A1FA-1F3E-974D96C13FD1}" dt="2023-03-08T23:27:08.065" v="281"/>
          <pc:sldLayoutMkLst>
            <pc:docMk/>
            <pc:sldMasterMk cId="2414078288" sldId="2147483892"/>
            <pc:sldLayoutMk cId="3613427961" sldId="2147483896"/>
          </pc:sldLayoutMkLst>
        </pc:sldLayoutChg>
        <pc:sldLayoutChg chg="add mod replId">
          <pc:chgData name="BORST, CAROLYN" userId="S::cborst@yonkerspublicschools.org::14a102d7-81db-41bd-9350-10392bfc856d" providerId="AD" clId="Web-{178AE3AF-92F7-A1FA-1F3E-974D96C13FD1}" dt="2023-03-08T23:27:08.065" v="281"/>
          <pc:sldLayoutMkLst>
            <pc:docMk/>
            <pc:sldMasterMk cId="2414078288" sldId="2147483892"/>
            <pc:sldLayoutMk cId="443881311" sldId="2147483897"/>
          </pc:sldLayoutMkLst>
        </pc:sldLayoutChg>
        <pc:sldLayoutChg chg="add mod replId">
          <pc:chgData name="BORST, CAROLYN" userId="S::cborst@yonkerspublicschools.org::14a102d7-81db-41bd-9350-10392bfc856d" providerId="AD" clId="Web-{178AE3AF-92F7-A1FA-1F3E-974D96C13FD1}" dt="2023-03-08T23:27:08.065" v="281"/>
          <pc:sldLayoutMkLst>
            <pc:docMk/>
            <pc:sldMasterMk cId="2414078288" sldId="2147483892"/>
            <pc:sldLayoutMk cId="1826064994" sldId="2147483898"/>
          </pc:sldLayoutMkLst>
        </pc:sldLayoutChg>
        <pc:sldLayoutChg chg="add mod replId">
          <pc:chgData name="BORST, CAROLYN" userId="S::cborst@yonkerspublicschools.org::14a102d7-81db-41bd-9350-10392bfc856d" providerId="AD" clId="Web-{178AE3AF-92F7-A1FA-1F3E-974D96C13FD1}" dt="2023-03-08T23:27:08.065" v="281"/>
          <pc:sldLayoutMkLst>
            <pc:docMk/>
            <pc:sldMasterMk cId="2414078288" sldId="2147483892"/>
            <pc:sldLayoutMk cId="1454958806" sldId="2147483899"/>
          </pc:sldLayoutMkLst>
        </pc:sldLayoutChg>
        <pc:sldLayoutChg chg="add mod replId">
          <pc:chgData name="BORST, CAROLYN" userId="S::cborst@yonkerspublicschools.org::14a102d7-81db-41bd-9350-10392bfc856d" providerId="AD" clId="Web-{178AE3AF-92F7-A1FA-1F3E-974D96C13FD1}" dt="2023-03-08T23:27:08.065" v="281"/>
          <pc:sldLayoutMkLst>
            <pc:docMk/>
            <pc:sldMasterMk cId="2414078288" sldId="2147483892"/>
            <pc:sldLayoutMk cId="4130963599" sldId="2147483900"/>
          </pc:sldLayoutMkLst>
        </pc:sldLayoutChg>
        <pc:sldLayoutChg chg="add mod replId">
          <pc:chgData name="BORST, CAROLYN" userId="S::cborst@yonkerspublicschools.org::14a102d7-81db-41bd-9350-10392bfc856d" providerId="AD" clId="Web-{178AE3AF-92F7-A1FA-1F3E-974D96C13FD1}" dt="2023-03-08T23:27:08.065" v="281"/>
          <pc:sldLayoutMkLst>
            <pc:docMk/>
            <pc:sldMasterMk cId="2414078288" sldId="2147483892"/>
            <pc:sldLayoutMk cId="3782387446" sldId="2147483901"/>
          </pc:sldLayoutMkLst>
        </pc:sldLayoutChg>
        <pc:sldLayoutChg chg="add mod replId">
          <pc:chgData name="BORST, CAROLYN" userId="S::cborst@yonkerspublicschools.org::14a102d7-81db-41bd-9350-10392bfc856d" providerId="AD" clId="Web-{178AE3AF-92F7-A1FA-1F3E-974D96C13FD1}" dt="2023-03-08T23:27:08.065" v="281"/>
          <pc:sldLayoutMkLst>
            <pc:docMk/>
            <pc:sldMasterMk cId="2414078288" sldId="2147483892"/>
            <pc:sldLayoutMk cId="2160189328" sldId="2147483902"/>
          </pc:sldLayoutMkLst>
        </pc:sldLayoutChg>
        <pc:sldLayoutChg chg="add mod replId">
          <pc:chgData name="BORST, CAROLYN" userId="S::cborst@yonkerspublicschools.org::14a102d7-81db-41bd-9350-10392bfc856d" providerId="AD" clId="Web-{178AE3AF-92F7-A1FA-1F3E-974D96C13FD1}" dt="2023-03-08T23:27:08.065" v="281"/>
          <pc:sldLayoutMkLst>
            <pc:docMk/>
            <pc:sldMasterMk cId="2414078288" sldId="2147483892"/>
            <pc:sldLayoutMk cId="423379032" sldId="2147483903"/>
          </pc:sldLayoutMkLst>
        </pc:sldLayoutChg>
        <pc:sldLayoutChg chg="add mod replId">
          <pc:chgData name="BORST, CAROLYN" userId="S::cborst@yonkerspublicschools.org::14a102d7-81db-41bd-9350-10392bfc856d" providerId="AD" clId="Web-{178AE3AF-92F7-A1FA-1F3E-974D96C13FD1}" dt="2023-03-08T23:27:08.065" v="281"/>
          <pc:sldLayoutMkLst>
            <pc:docMk/>
            <pc:sldMasterMk cId="2414078288" sldId="2147483892"/>
            <pc:sldLayoutMk cId="39485944" sldId="2147483904"/>
          </pc:sldLayoutMkLst>
        </pc:sldLayoutChg>
        <pc:sldLayoutChg chg="add mod replId">
          <pc:chgData name="BORST, CAROLYN" userId="S::cborst@yonkerspublicschools.org::14a102d7-81db-41bd-9350-10392bfc856d" providerId="AD" clId="Web-{178AE3AF-92F7-A1FA-1F3E-974D96C13FD1}" dt="2023-03-08T23:27:08.065" v="281"/>
          <pc:sldLayoutMkLst>
            <pc:docMk/>
            <pc:sldMasterMk cId="2414078288" sldId="2147483892"/>
            <pc:sldLayoutMk cId="3492126844" sldId="2147483905"/>
          </pc:sldLayoutMkLst>
        </pc:sldLayoutChg>
        <pc:sldLayoutChg chg="add mod replId">
          <pc:chgData name="BORST, CAROLYN" userId="S::cborst@yonkerspublicschools.org::14a102d7-81db-41bd-9350-10392bfc856d" providerId="AD" clId="Web-{178AE3AF-92F7-A1FA-1F3E-974D96C13FD1}" dt="2023-03-08T23:27:08.065" v="281"/>
          <pc:sldLayoutMkLst>
            <pc:docMk/>
            <pc:sldMasterMk cId="2414078288" sldId="2147483892"/>
            <pc:sldLayoutMk cId="2255596994" sldId="2147483906"/>
          </pc:sldLayoutMkLst>
        </pc:sldLayoutChg>
        <pc:sldLayoutChg chg="add mod replId">
          <pc:chgData name="BORST, CAROLYN" userId="S::cborst@yonkerspublicschools.org::14a102d7-81db-41bd-9350-10392bfc856d" providerId="AD" clId="Web-{178AE3AF-92F7-A1FA-1F3E-974D96C13FD1}" dt="2023-03-08T23:27:08.065" v="281"/>
          <pc:sldLayoutMkLst>
            <pc:docMk/>
            <pc:sldMasterMk cId="2414078288" sldId="2147483892"/>
            <pc:sldLayoutMk cId="1914721205" sldId="2147483907"/>
          </pc:sldLayoutMkLst>
        </pc:sldLayoutChg>
        <pc:sldLayoutChg chg="add mod replId">
          <pc:chgData name="BORST, CAROLYN" userId="S::cborst@yonkerspublicschools.org::14a102d7-81db-41bd-9350-10392bfc856d" providerId="AD" clId="Web-{178AE3AF-92F7-A1FA-1F3E-974D96C13FD1}" dt="2023-03-08T23:27:08.065" v="281"/>
          <pc:sldLayoutMkLst>
            <pc:docMk/>
            <pc:sldMasterMk cId="2414078288" sldId="2147483892"/>
            <pc:sldLayoutMk cId="2529314639" sldId="2147483908"/>
          </pc:sldLayoutMkLst>
        </pc:sldLayoutChg>
      </pc:sldMasterChg>
    </pc:docChg>
  </pc:docChgLst>
  <pc:docChgLst>
    <pc:chgData name="BORST, CAROLYN" userId="S::cborst@yonkerspublicschools.org::14a102d7-81db-41bd-9350-10392bfc856d" providerId="AD" clId="Web-{7CB67D60-ACE5-8CA6-90D2-53F6F1DAD561}"/>
    <pc:docChg chg="addSld modSld">
      <pc:chgData name="BORST, CAROLYN" userId="S::cborst@yonkerspublicschools.org::14a102d7-81db-41bd-9350-10392bfc856d" providerId="AD" clId="Web-{7CB67D60-ACE5-8CA6-90D2-53F6F1DAD561}" dt="2023-03-09T04:57:08.982" v="266" actId="20577"/>
      <pc:docMkLst>
        <pc:docMk/>
      </pc:docMkLst>
      <pc:sldChg chg="modSp">
        <pc:chgData name="BORST, CAROLYN" userId="S::cborst@yonkerspublicschools.org::14a102d7-81db-41bd-9350-10392bfc856d" providerId="AD" clId="Web-{7CB67D60-ACE5-8CA6-90D2-53F6F1DAD561}" dt="2023-03-09T04:33:35.344" v="31" actId="20577"/>
        <pc:sldMkLst>
          <pc:docMk/>
          <pc:sldMk cId="333997150" sldId="260"/>
        </pc:sldMkLst>
        <pc:spChg chg="mod">
          <ac:chgData name="BORST, CAROLYN" userId="S::cborst@yonkerspublicschools.org::14a102d7-81db-41bd-9350-10392bfc856d" providerId="AD" clId="Web-{7CB67D60-ACE5-8CA6-90D2-53F6F1DAD561}" dt="2023-03-09T04:33:35.344" v="31" actId="20577"/>
          <ac:spMkLst>
            <pc:docMk/>
            <pc:sldMk cId="333997150" sldId="260"/>
            <ac:spMk id="3" creationId="{4FC4EC90-333F-4BEB-35A4-187CD559EB2F}"/>
          </ac:spMkLst>
        </pc:spChg>
      </pc:sldChg>
      <pc:sldChg chg="modSp">
        <pc:chgData name="BORST, CAROLYN" userId="S::cborst@yonkerspublicschools.org::14a102d7-81db-41bd-9350-10392bfc856d" providerId="AD" clId="Web-{7CB67D60-ACE5-8CA6-90D2-53F6F1DAD561}" dt="2023-03-09T04:33:14.499" v="30" actId="20577"/>
        <pc:sldMkLst>
          <pc:docMk/>
          <pc:sldMk cId="3620819570" sldId="261"/>
        </pc:sldMkLst>
        <pc:spChg chg="mod">
          <ac:chgData name="BORST, CAROLYN" userId="S::cborst@yonkerspublicschools.org::14a102d7-81db-41bd-9350-10392bfc856d" providerId="AD" clId="Web-{7CB67D60-ACE5-8CA6-90D2-53F6F1DAD561}" dt="2023-03-09T04:33:03.858" v="29" actId="20577"/>
          <ac:spMkLst>
            <pc:docMk/>
            <pc:sldMk cId="3620819570" sldId="261"/>
            <ac:spMk id="2" creationId="{5264A1A0-590A-0495-AED6-95077505615A}"/>
          </ac:spMkLst>
        </pc:spChg>
        <pc:spChg chg="mod">
          <ac:chgData name="BORST, CAROLYN" userId="S::cborst@yonkerspublicschools.org::14a102d7-81db-41bd-9350-10392bfc856d" providerId="AD" clId="Web-{7CB67D60-ACE5-8CA6-90D2-53F6F1DAD561}" dt="2023-03-09T04:33:14.499" v="30" actId="20577"/>
          <ac:spMkLst>
            <pc:docMk/>
            <pc:sldMk cId="3620819570" sldId="261"/>
            <ac:spMk id="3" creationId="{8DA12BEA-D98B-F550-3197-F73366316F41}"/>
          </ac:spMkLst>
        </pc:spChg>
      </pc:sldChg>
      <pc:sldChg chg="modSp">
        <pc:chgData name="BORST, CAROLYN" userId="S::cborst@yonkerspublicschools.org::14a102d7-81db-41bd-9350-10392bfc856d" providerId="AD" clId="Web-{7CB67D60-ACE5-8CA6-90D2-53F6F1DAD561}" dt="2023-03-09T04:43:01.762" v="143" actId="20577"/>
        <pc:sldMkLst>
          <pc:docMk/>
          <pc:sldMk cId="1736272248" sldId="262"/>
        </pc:sldMkLst>
        <pc:spChg chg="mod">
          <ac:chgData name="BORST, CAROLYN" userId="S::cborst@yonkerspublicschools.org::14a102d7-81db-41bd-9350-10392bfc856d" providerId="AD" clId="Web-{7CB67D60-ACE5-8CA6-90D2-53F6F1DAD561}" dt="2023-03-09T04:36:21.335" v="39" actId="20577"/>
          <ac:spMkLst>
            <pc:docMk/>
            <pc:sldMk cId="1736272248" sldId="262"/>
            <ac:spMk id="2" creationId="{40FA0C79-E033-AAFA-1BB9-44BAF3CAC24D}"/>
          </ac:spMkLst>
        </pc:spChg>
        <pc:spChg chg="mod">
          <ac:chgData name="BORST, CAROLYN" userId="S::cborst@yonkerspublicschools.org::14a102d7-81db-41bd-9350-10392bfc856d" providerId="AD" clId="Web-{7CB67D60-ACE5-8CA6-90D2-53F6F1DAD561}" dt="2023-03-09T04:43:01.762" v="143" actId="20577"/>
          <ac:spMkLst>
            <pc:docMk/>
            <pc:sldMk cId="1736272248" sldId="262"/>
            <ac:spMk id="3" creationId="{4482083F-95F9-5F67-C662-8BD30C50463B}"/>
          </ac:spMkLst>
        </pc:spChg>
      </pc:sldChg>
      <pc:sldChg chg="modSp">
        <pc:chgData name="BORST, CAROLYN" userId="S::cborst@yonkerspublicschools.org::14a102d7-81db-41bd-9350-10392bfc856d" providerId="AD" clId="Web-{7CB67D60-ACE5-8CA6-90D2-53F6F1DAD561}" dt="2023-03-09T04:39:53.630" v="88" actId="20577"/>
        <pc:sldMkLst>
          <pc:docMk/>
          <pc:sldMk cId="2898198526" sldId="264"/>
        </pc:sldMkLst>
        <pc:spChg chg="mod">
          <ac:chgData name="BORST, CAROLYN" userId="S::cborst@yonkerspublicschools.org::14a102d7-81db-41bd-9350-10392bfc856d" providerId="AD" clId="Web-{7CB67D60-ACE5-8CA6-90D2-53F6F1DAD561}" dt="2023-03-09T04:39:05.278" v="81" actId="20577"/>
          <ac:spMkLst>
            <pc:docMk/>
            <pc:sldMk cId="2898198526" sldId="264"/>
            <ac:spMk id="2" creationId="{EF4ECA66-5D83-6149-5155-90C9C04508E1}"/>
          </ac:spMkLst>
        </pc:spChg>
        <pc:spChg chg="mod">
          <ac:chgData name="BORST, CAROLYN" userId="S::cborst@yonkerspublicschools.org::14a102d7-81db-41bd-9350-10392bfc856d" providerId="AD" clId="Web-{7CB67D60-ACE5-8CA6-90D2-53F6F1DAD561}" dt="2023-03-09T04:39:53.630" v="88" actId="20577"/>
          <ac:spMkLst>
            <pc:docMk/>
            <pc:sldMk cId="2898198526" sldId="264"/>
            <ac:spMk id="3" creationId="{D0B789E0-8BF7-CA91-425B-7DB54480804C}"/>
          </ac:spMkLst>
        </pc:spChg>
      </pc:sldChg>
      <pc:sldChg chg="modSp">
        <pc:chgData name="BORST, CAROLYN" userId="S::cborst@yonkerspublicschools.org::14a102d7-81db-41bd-9350-10392bfc856d" providerId="AD" clId="Web-{7CB67D60-ACE5-8CA6-90D2-53F6F1DAD561}" dt="2023-03-09T04:48:05.945" v="238" actId="20577"/>
        <pc:sldMkLst>
          <pc:docMk/>
          <pc:sldMk cId="3510160577" sldId="265"/>
        </pc:sldMkLst>
        <pc:spChg chg="mod">
          <ac:chgData name="BORST, CAROLYN" userId="S::cborst@yonkerspublicschools.org::14a102d7-81db-41bd-9350-10392bfc856d" providerId="AD" clId="Web-{7CB67D60-ACE5-8CA6-90D2-53F6F1DAD561}" dt="2023-03-09T04:48:05.945" v="238" actId="20577"/>
          <ac:spMkLst>
            <pc:docMk/>
            <pc:sldMk cId="3510160577" sldId="265"/>
            <ac:spMk id="3" creationId="{F5BB822F-28DC-0F7F-3BA1-61914A127EF7}"/>
          </ac:spMkLst>
        </pc:spChg>
      </pc:sldChg>
      <pc:sldChg chg="modSp">
        <pc:chgData name="BORST, CAROLYN" userId="S::cborst@yonkerspublicschools.org::14a102d7-81db-41bd-9350-10392bfc856d" providerId="AD" clId="Web-{7CB67D60-ACE5-8CA6-90D2-53F6F1DAD561}" dt="2023-03-09T04:47:13.693" v="217" actId="20577"/>
        <pc:sldMkLst>
          <pc:docMk/>
          <pc:sldMk cId="5421995" sldId="266"/>
        </pc:sldMkLst>
        <pc:spChg chg="mod">
          <ac:chgData name="BORST, CAROLYN" userId="S::cborst@yonkerspublicschools.org::14a102d7-81db-41bd-9350-10392bfc856d" providerId="AD" clId="Web-{7CB67D60-ACE5-8CA6-90D2-53F6F1DAD561}" dt="2023-03-09T04:45:53.300" v="165" actId="20577"/>
          <ac:spMkLst>
            <pc:docMk/>
            <pc:sldMk cId="5421995" sldId="266"/>
            <ac:spMk id="2" creationId="{5FC095B0-3F26-CB33-D62A-9E64FC09F0F0}"/>
          </ac:spMkLst>
        </pc:spChg>
        <pc:spChg chg="mod">
          <ac:chgData name="BORST, CAROLYN" userId="S::cborst@yonkerspublicschools.org::14a102d7-81db-41bd-9350-10392bfc856d" providerId="AD" clId="Web-{7CB67D60-ACE5-8CA6-90D2-53F6F1DAD561}" dt="2023-03-09T04:47:13.693" v="217" actId="20577"/>
          <ac:spMkLst>
            <pc:docMk/>
            <pc:sldMk cId="5421995" sldId="266"/>
            <ac:spMk id="3" creationId="{9D5EBAAA-F1B7-D41D-CED3-B82F49237C96}"/>
          </ac:spMkLst>
        </pc:spChg>
      </pc:sldChg>
      <pc:sldChg chg="modSp new">
        <pc:chgData name="BORST, CAROLYN" userId="S::cborst@yonkerspublicschools.org::14a102d7-81db-41bd-9350-10392bfc856d" providerId="AD" clId="Web-{7CB67D60-ACE5-8CA6-90D2-53F6F1DAD561}" dt="2023-03-09T04:57:08.982" v="266" actId="20577"/>
        <pc:sldMkLst>
          <pc:docMk/>
          <pc:sldMk cId="1925521612" sldId="267"/>
        </pc:sldMkLst>
        <pc:spChg chg="mod">
          <ac:chgData name="BORST, CAROLYN" userId="S::cborst@yonkerspublicschools.org::14a102d7-81db-41bd-9350-10392bfc856d" providerId="AD" clId="Web-{7CB67D60-ACE5-8CA6-90D2-53F6F1DAD561}" dt="2023-03-09T04:48:59.604" v="257" actId="20577"/>
          <ac:spMkLst>
            <pc:docMk/>
            <pc:sldMk cId="1925521612" sldId="267"/>
            <ac:spMk id="2" creationId="{1652F806-49FB-23B5-A68F-ECFB10B533D8}"/>
          </ac:spMkLst>
        </pc:spChg>
        <pc:spChg chg="mod">
          <ac:chgData name="BORST, CAROLYN" userId="S::cborst@yonkerspublicschools.org::14a102d7-81db-41bd-9350-10392bfc856d" providerId="AD" clId="Web-{7CB67D60-ACE5-8CA6-90D2-53F6F1DAD561}" dt="2023-03-09T04:57:08.982" v="266" actId="20577"/>
          <ac:spMkLst>
            <pc:docMk/>
            <pc:sldMk cId="1925521612" sldId="267"/>
            <ac:spMk id="3" creationId="{B9873E1F-AA83-FE64-0D4F-9E491A1807B7}"/>
          </ac:spMkLst>
        </pc:spChg>
      </pc:sldChg>
    </pc:docChg>
  </pc:docChgLst>
  <pc:docChgLst>
    <pc:chgData name="BORST, CAROLYN" userId="S::cborst@yonkerspublicschools.org::14a102d7-81db-41bd-9350-10392bfc856d" providerId="AD" clId="Web-{22F31B9D-CE90-427D-87F0-2C252E7E51AF}"/>
    <pc:docChg chg="modSld addMainMaster delMainMaster">
      <pc:chgData name="BORST, CAROLYN" userId="S::cborst@yonkerspublicschools.org::14a102d7-81db-41bd-9350-10392bfc856d" providerId="AD" clId="Web-{22F31B9D-CE90-427D-87F0-2C252E7E51AF}" dt="2023-03-08T20:01:32.598" v="2"/>
      <pc:docMkLst>
        <pc:docMk/>
      </pc:docMkLst>
      <pc:sldChg chg="addSp delSp modSp mod setBg modClrScheme chgLayout">
        <pc:chgData name="BORST, CAROLYN" userId="S::cborst@yonkerspublicschools.org::14a102d7-81db-41bd-9350-10392bfc856d" providerId="AD" clId="Web-{22F31B9D-CE90-427D-87F0-2C252E7E51AF}" dt="2023-03-08T20:01:32.598" v="2"/>
        <pc:sldMkLst>
          <pc:docMk/>
          <pc:sldMk cId="109857222" sldId="256"/>
        </pc:sldMkLst>
        <pc:spChg chg="mod">
          <ac:chgData name="BORST, CAROLYN" userId="S::cborst@yonkerspublicschools.org::14a102d7-81db-41bd-9350-10392bfc856d" providerId="AD" clId="Web-{22F31B9D-CE90-427D-87F0-2C252E7E51AF}" dt="2023-03-08T20:01:19.191" v="0"/>
          <ac:spMkLst>
            <pc:docMk/>
            <pc:sldMk cId="109857222" sldId="256"/>
            <ac:spMk id="2" creationId="{00000000-0000-0000-0000-000000000000}"/>
          </ac:spMkLst>
        </pc:spChg>
        <pc:spChg chg="mod">
          <ac:chgData name="BORST, CAROLYN" userId="S::cborst@yonkerspublicschools.org::14a102d7-81db-41bd-9350-10392bfc856d" providerId="AD" clId="Web-{22F31B9D-CE90-427D-87F0-2C252E7E51AF}" dt="2023-03-08T20:01:19.191" v="0"/>
          <ac:spMkLst>
            <pc:docMk/>
            <pc:sldMk cId="109857222" sldId="256"/>
            <ac:spMk id="3" creationId="{00000000-0000-0000-0000-000000000000}"/>
          </ac:spMkLst>
        </pc:spChg>
        <pc:spChg chg="add">
          <ac:chgData name="BORST, CAROLYN" userId="S::cborst@yonkerspublicschools.org::14a102d7-81db-41bd-9350-10392bfc856d" providerId="AD" clId="Web-{22F31B9D-CE90-427D-87F0-2C252E7E51AF}" dt="2023-03-08T20:01:19.191" v="0"/>
          <ac:spMkLst>
            <pc:docMk/>
            <pc:sldMk cId="109857222" sldId="256"/>
            <ac:spMk id="9" creationId="{6CA2C65D-0168-1245-86C8-62A8A6F7B813}"/>
          </ac:spMkLst>
        </pc:spChg>
        <pc:spChg chg="add">
          <ac:chgData name="BORST, CAROLYN" userId="S::cborst@yonkerspublicschools.org::14a102d7-81db-41bd-9350-10392bfc856d" providerId="AD" clId="Web-{22F31B9D-CE90-427D-87F0-2C252E7E51AF}" dt="2023-03-08T20:01:19.191" v="0"/>
          <ac:spMkLst>
            <pc:docMk/>
            <pc:sldMk cId="109857222" sldId="256"/>
            <ac:spMk id="11" creationId="{4029224B-C0FC-EC47-B248-0D4271BC7FC3}"/>
          </ac:spMkLst>
        </pc:spChg>
        <pc:spChg chg="add">
          <ac:chgData name="BORST, CAROLYN" userId="S::cborst@yonkerspublicschools.org::14a102d7-81db-41bd-9350-10392bfc856d" providerId="AD" clId="Web-{22F31B9D-CE90-427D-87F0-2C252E7E51AF}" dt="2023-03-08T20:01:19.191" v="0"/>
          <ac:spMkLst>
            <pc:docMk/>
            <pc:sldMk cId="109857222" sldId="256"/>
            <ac:spMk id="13" creationId="{755E9273-3717-C94C-9BFF-75E87E47C46A}"/>
          </ac:spMkLst>
        </pc:spChg>
        <pc:picChg chg="add del">
          <ac:chgData name="BORST, CAROLYN" userId="S::cborst@yonkerspublicschools.org::14a102d7-81db-41bd-9350-10392bfc856d" providerId="AD" clId="Web-{22F31B9D-CE90-427D-87F0-2C252E7E51AF}" dt="2023-03-08T20:01:32.598" v="2"/>
          <ac:picMkLst>
            <pc:docMk/>
            <pc:sldMk cId="109857222" sldId="256"/>
            <ac:picMk id="4" creationId="{9FFCB372-D842-BD9A-796A-251BA76556A0}"/>
          </ac:picMkLst>
        </pc:picChg>
      </pc:sldChg>
      <pc:sldMasterChg chg="del delSldLayout">
        <pc:chgData name="BORST, CAROLYN" userId="S::cborst@yonkerspublicschools.org::14a102d7-81db-41bd-9350-10392bfc856d" providerId="AD" clId="Web-{22F31B9D-CE90-427D-87F0-2C252E7E51AF}" dt="2023-03-08T20:01:19.191" v="0"/>
        <pc:sldMasterMkLst>
          <pc:docMk/>
          <pc:sldMasterMk cId="2460954070" sldId="2147483660"/>
        </pc:sldMasterMkLst>
        <pc:sldLayoutChg chg="del">
          <pc:chgData name="BORST, CAROLYN" userId="S::cborst@yonkerspublicschools.org::14a102d7-81db-41bd-9350-10392bfc856d" providerId="AD" clId="Web-{22F31B9D-CE90-427D-87F0-2C252E7E51AF}" dt="2023-03-08T20:01:19.191" v="0"/>
          <pc:sldLayoutMkLst>
            <pc:docMk/>
            <pc:sldMasterMk cId="2460954070" sldId="2147483660"/>
            <pc:sldLayoutMk cId="2385387890" sldId="2147483661"/>
          </pc:sldLayoutMkLst>
        </pc:sldLayoutChg>
        <pc:sldLayoutChg chg="del">
          <pc:chgData name="BORST, CAROLYN" userId="S::cborst@yonkerspublicschools.org::14a102d7-81db-41bd-9350-10392bfc856d" providerId="AD" clId="Web-{22F31B9D-CE90-427D-87F0-2C252E7E51AF}" dt="2023-03-08T20:01:19.191" v="0"/>
          <pc:sldLayoutMkLst>
            <pc:docMk/>
            <pc:sldMasterMk cId="2460954070" sldId="2147483660"/>
            <pc:sldLayoutMk cId="949138452" sldId="2147483662"/>
          </pc:sldLayoutMkLst>
        </pc:sldLayoutChg>
        <pc:sldLayoutChg chg="del">
          <pc:chgData name="BORST, CAROLYN" userId="S::cborst@yonkerspublicschools.org::14a102d7-81db-41bd-9350-10392bfc856d" providerId="AD" clId="Web-{22F31B9D-CE90-427D-87F0-2C252E7E51AF}" dt="2023-03-08T20:01:19.191" v="0"/>
          <pc:sldLayoutMkLst>
            <pc:docMk/>
            <pc:sldMasterMk cId="2460954070" sldId="2147483660"/>
            <pc:sldLayoutMk cId="2591524520" sldId="2147483663"/>
          </pc:sldLayoutMkLst>
        </pc:sldLayoutChg>
        <pc:sldLayoutChg chg="del">
          <pc:chgData name="BORST, CAROLYN" userId="S::cborst@yonkerspublicschools.org::14a102d7-81db-41bd-9350-10392bfc856d" providerId="AD" clId="Web-{22F31B9D-CE90-427D-87F0-2C252E7E51AF}" dt="2023-03-08T20:01:19.191" v="0"/>
          <pc:sldLayoutMkLst>
            <pc:docMk/>
            <pc:sldMasterMk cId="2460954070" sldId="2147483660"/>
            <pc:sldLayoutMk cId="1203092039" sldId="2147483664"/>
          </pc:sldLayoutMkLst>
        </pc:sldLayoutChg>
        <pc:sldLayoutChg chg="del">
          <pc:chgData name="BORST, CAROLYN" userId="S::cborst@yonkerspublicschools.org::14a102d7-81db-41bd-9350-10392bfc856d" providerId="AD" clId="Web-{22F31B9D-CE90-427D-87F0-2C252E7E51AF}" dt="2023-03-08T20:01:19.191" v="0"/>
          <pc:sldLayoutMkLst>
            <pc:docMk/>
            <pc:sldMasterMk cId="2460954070" sldId="2147483660"/>
            <pc:sldLayoutMk cId="3733172339" sldId="2147483665"/>
          </pc:sldLayoutMkLst>
        </pc:sldLayoutChg>
        <pc:sldLayoutChg chg="del">
          <pc:chgData name="BORST, CAROLYN" userId="S::cborst@yonkerspublicschools.org::14a102d7-81db-41bd-9350-10392bfc856d" providerId="AD" clId="Web-{22F31B9D-CE90-427D-87F0-2C252E7E51AF}" dt="2023-03-08T20:01:19.191" v="0"/>
          <pc:sldLayoutMkLst>
            <pc:docMk/>
            <pc:sldMasterMk cId="2460954070" sldId="2147483660"/>
            <pc:sldLayoutMk cId="3210312558" sldId="2147483666"/>
          </pc:sldLayoutMkLst>
        </pc:sldLayoutChg>
        <pc:sldLayoutChg chg="del">
          <pc:chgData name="BORST, CAROLYN" userId="S::cborst@yonkerspublicschools.org::14a102d7-81db-41bd-9350-10392bfc856d" providerId="AD" clId="Web-{22F31B9D-CE90-427D-87F0-2C252E7E51AF}" dt="2023-03-08T20:01:19.191" v="0"/>
          <pc:sldLayoutMkLst>
            <pc:docMk/>
            <pc:sldMasterMk cId="2460954070" sldId="2147483660"/>
            <pc:sldLayoutMk cId="3146388984" sldId="2147483667"/>
          </pc:sldLayoutMkLst>
        </pc:sldLayoutChg>
        <pc:sldLayoutChg chg="del">
          <pc:chgData name="BORST, CAROLYN" userId="S::cborst@yonkerspublicschools.org::14a102d7-81db-41bd-9350-10392bfc856d" providerId="AD" clId="Web-{22F31B9D-CE90-427D-87F0-2C252E7E51AF}" dt="2023-03-08T20:01:19.191" v="0"/>
          <pc:sldLayoutMkLst>
            <pc:docMk/>
            <pc:sldMasterMk cId="2460954070" sldId="2147483660"/>
            <pc:sldLayoutMk cId="3171841454" sldId="2147483668"/>
          </pc:sldLayoutMkLst>
        </pc:sldLayoutChg>
        <pc:sldLayoutChg chg="del">
          <pc:chgData name="BORST, CAROLYN" userId="S::cborst@yonkerspublicschools.org::14a102d7-81db-41bd-9350-10392bfc856d" providerId="AD" clId="Web-{22F31B9D-CE90-427D-87F0-2C252E7E51AF}" dt="2023-03-08T20:01:19.191" v="0"/>
          <pc:sldLayoutMkLst>
            <pc:docMk/>
            <pc:sldMasterMk cId="2460954070" sldId="2147483660"/>
            <pc:sldLayoutMk cId="1718958274" sldId="2147483669"/>
          </pc:sldLayoutMkLst>
        </pc:sldLayoutChg>
        <pc:sldLayoutChg chg="del">
          <pc:chgData name="BORST, CAROLYN" userId="S::cborst@yonkerspublicschools.org::14a102d7-81db-41bd-9350-10392bfc856d" providerId="AD" clId="Web-{22F31B9D-CE90-427D-87F0-2C252E7E51AF}" dt="2023-03-08T20:01:19.191" v="0"/>
          <pc:sldLayoutMkLst>
            <pc:docMk/>
            <pc:sldMasterMk cId="2460954070" sldId="2147483660"/>
            <pc:sldLayoutMk cId="2202905451" sldId="2147483670"/>
          </pc:sldLayoutMkLst>
        </pc:sldLayoutChg>
        <pc:sldLayoutChg chg="del">
          <pc:chgData name="BORST, CAROLYN" userId="S::cborst@yonkerspublicschools.org::14a102d7-81db-41bd-9350-10392bfc856d" providerId="AD" clId="Web-{22F31B9D-CE90-427D-87F0-2C252E7E51AF}" dt="2023-03-08T20:01:19.191" v="0"/>
          <pc:sldLayoutMkLst>
            <pc:docMk/>
            <pc:sldMasterMk cId="2460954070" sldId="2147483660"/>
            <pc:sldLayoutMk cId="3479445657" sldId="2147483671"/>
          </pc:sldLayoutMkLst>
        </pc:sldLayoutChg>
      </pc:sldMasterChg>
      <pc:sldMasterChg chg="add addSldLayout">
        <pc:chgData name="BORST, CAROLYN" userId="S::cborst@yonkerspublicschools.org::14a102d7-81db-41bd-9350-10392bfc856d" providerId="AD" clId="Web-{22F31B9D-CE90-427D-87F0-2C252E7E51AF}" dt="2023-03-08T20:01:19.191" v="0"/>
        <pc:sldMasterMkLst>
          <pc:docMk/>
          <pc:sldMasterMk cId="4178786956" sldId="2147483724"/>
        </pc:sldMasterMkLst>
        <pc:sldLayoutChg chg="add">
          <pc:chgData name="BORST, CAROLYN" userId="S::cborst@yonkerspublicschools.org::14a102d7-81db-41bd-9350-10392bfc856d" providerId="AD" clId="Web-{22F31B9D-CE90-427D-87F0-2C252E7E51AF}" dt="2023-03-08T20:01:19.191" v="0"/>
          <pc:sldLayoutMkLst>
            <pc:docMk/>
            <pc:sldMasterMk cId="4178786956" sldId="2147483724"/>
            <pc:sldLayoutMk cId="515689187" sldId="2147483713"/>
          </pc:sldLayoutMkLst>
        </pc:sldLayoutChg>
        <pc:sldLayoutChg chg="add">
          <pc:chgData name="BORST, CAROLYN" userId="S::cborst@yonkerspublicschools.org::14a102d7-81db-41bd-9350-10392bfc856d" providerId="AD" clId="Web-{22F31B9D-CE90-427D-87F0-2C252E7E51AF}" dt="2023-03-08T20:01:19.191" v="0"/>
          <pc:sldLayoutMkLst>
            <pc:docMk/>
            <pc:sldMasterMk cId="4178786956" sldId="2147483724"/>
            <pc:sldLayoutMk cId="2271270202" sldId="2147483714"/>
          </pc:sldLayoutMkLst>
        </pc:sldLayoutChg>
        <pc:sldLayoutChg chg="add">
          <pc:chgData name="BORST, CAROLYN" userId="S::cborst@yonkerspublicschools.org::14a102d7-81db-41bd-9350-10392bfc856d" providerId="AD" clId="Web-{22F31B9D-CE90-427D-87F0-2C252E7E51AF}" dt="2023-03-08T20:01:19.191" v="0"/>
          <pc:sldLayoutMkLst>
            <pc:docMk/>
            <pc:sldMasterMk cId="4178786956" sldId="2147483724"/>
            <pc:sldLayoutMk cId="1365413348" sldId="2147483715"/>
          </pc:sldLayoutMkLst>
        </pc:sldLayoutChg>
        <pc:sldLayoutChg chg="add">
          <pc:chgData name="BORST, CAROLYN" userId="S::cborst@yonkerspublicschools.org::14a102d7-81db-41bd-9350-10392bfc856d" providerId="AD" clId="Web-{22F31B9D-CE90-427D-87F0-2C252E7E51AF}" dt="2023-03-08T20:01:19.191" v="0"/>
          <pc:sldLayoutMkLst>
            <pc:docMk/>
            <pc:sldMasterMk cId="4178786956" sldId="2147483724"/>
            <pc:sldLayoutMk cId="3585868864" sldId="2147483716"/>
          </pc:sldLayoutMkLst>
        </pc:sldLayoutChg>
        <pc:sldLayoutChg chg="add">
          <pc:chgData name="BORST, CAROLYN" userId="S::cborst@yonkerspublicschools.org::14a102d7-81db-41bd-9350-10392bfc856d" providerId="AD" clId="Web-{22F31B9D-CE90-427D-87F0-2C252E7E51AF}" dt="2023-03-08T20:01:19.191" v="0"/>
          <pc:sldLayoutMkLst>
            <pc:docMk/>
            <pc:sldMasterMk cId="4178786956" sldId="2147483724"/>
            <pc:sldLayoutMk cId="3253682589" sldId="2147483717"/>
          </pc:sldLayoutMkLst>
        </pc:sldLayoutChg>
        <pc:sldLayoutChg chg="add">
          <pc:chgData name="BORST, CAROLYN" userId="S::cborst@yonkerspublicschools.org::14a102d7-81db-41bd-9350-10392bfc856d" providerId="AD" clId="Web-{22F31B9D-CE90-427D-87F0-2C252E7E51AF}" dt="2023-03-08T20:01:19.191" v="0"/>
          <pc:sldLayoutMkLst>
            <pc:docMk/>
            <pc:sldMasterMk cId="4178786956" sldId="2147483724"/>
            <pc:sldLayoutMk cId="2755957743" sldId="2147483718"/>
          </pc:sldLayoutMkLst>
        </pc:sldLayoutChg>
        <pc:sldLayoutChg chg="add">
          <pc:chgData name="BORST, CAROLYN" userId="S::cborst@yonkerspublicschools.org::14a102d7-81db-41bd-9350-10392bfc856d" providerId="AD" clId="Web-{22F31B9D-CE90-427D-87F0-2C252E7E51AF}" dt="2023-03-08T20:01:19.191" v="0"/>
          <pc:sldLayoutMkLst>
            <pc:docMk/>
            <pc:sldMasterMk cId="4178786956" sldId="2147483724"/>
            <pc:sldLayoutMk cId="2580051021" sldId="2147483719"/>
          </pc:sldLayoutMkLst>
        </pc:sldLayoutChg>
        <pc:sldLayoutChg chg="add">
          <pc:chgData name="BORST, CAROLYN" userId="S::cborst@yonkerspublicschools.org::14a102d7-81db-41bd-9350-10392bfc856d" providerId="AD" clId="Web-{22F31B9D-CE90-427D-87F0-2C252E7E51AF}" dt="2023-03-08T20:01:19.191" v="0"/>
          <pc:sldLayoutMkLst>
            <pc:docMk/>
            <pc:sldMasterMk cId="4178786956" sldId="2147483724"/>
            <pc:sldLayoutMk cId="3441949734" sldId="2147483720"/>
          </pc:sldLayoutMkLst>
        </pc:sldLayoutChg>
        <pc:sldLayoutChg chg="add">
          <pc:chgData name="BORST, CAROLYN" userId="S::cborst@yonkerspublicschools.org::14a102d7-81db-41bd-9350-10392bfc856d" providerId="AD" clId="Web-{22F31B9D-CE90-427D-87F0-2C252E7E51AF}" dt="2023-03-08T20:01:19.191" v="0"/>
          <pc:sldLayoutMkLst>
            <pc:docMk/>
            <pc:sldMasterMk cId="4178786956" sldId="2147483724"/>
            <pc:sldLayoutMk cId="2221765807" sldId="2147483721"/>
          </pc:sldLayoutMkLst>
        </pc:sldLayoutChg>
        <pc:sldLayoutChg chg="add">
          <pc:chgData name="BORST, CAROLYN" userId="S::cborst@yonkerspublicschools.org::14a102d7-81db-41bd-9350-10392bfc856d" providerId="AD" clId="Web-{22F31B9D-CE90-427D-87F0-2C252E7E51AF}" dt="2023-03-08T20:01:19.191" v="0"/>
          <pc:sldLayoutMkLst>
            <pc:docMk/>
            <pc:sldMasterMk cId="4178786956" sldId="2147483724"/>
            <pc:sldLayoutMk cId="3702417828" sldId="2147483722"/>
          </pc:sldLayoutMkLst>
        </pc:sldLayoutChg>
        <pc:sldLayoutChg chg="add">
          <pc:chgData name="BORST, CAROLYN" userId="S::cborst@yonkerspublicschools.org::14a102d7-81db-41bd-9350-10392bfc856d" providerId="AD" clId="Web-{22F31B9D-CE90-427D-87F0-2C252E7E51AF}" dt="2023-03-08T20:01:19.191" v="0"/>
          <pc:sldLayoutMkLst>
            <pc:docMk/>
            <pc:sldMasterMk cId="4178786956" sldId="2147483724"/>
            <pc:sldLayoutMk cId="2683774825" sldId="2147483723"/>
          </pc:sldLayoutMkLst>
        </pc:sldLayoutChg>
      </pc:sldMasterChg>
    </pc:docChg>
  </pc:docChgLst>
  <pc:docChgLst>
    <pc:chgData name="CORRIGAN-CONNELL, MAUREEN" userId="S::mcorrigan-connell@yonkerspublicschools.org::b408019c-c0f6-4211-905a-c7556c27f1b2" providerId="AD" clId="Web-{F5564FBE-CA37-4A1E-9B7E-5038D7B8211B}"/>
    <pc:docChg chg="addSld modSld sldOrd">
      <pc:chgData name="CORRIGAN-CONNELL, MAUREEN" userId="S::mcorrigan-connell@yonkerspublicschools.org::b408019c-c0f6-4211-905a-c7556c27f1b2" providerId="AD" clId="Web-{F5564FBE-CA37-4A1E-9B7E-5038D7B8211B}" dt="2023-03-09T01:21:30.683" v="377" actId="20577"/>
      <pc:docMkLst>
        <pc:docMk/>
      </pc:docMkLst>
      <pc:sldChg chg="modSp">
        <pc:chgData name="CORRIGAN-CONNELL, MAUREEN" userId="S::mcorrigan-connell@yonkerspublicschools.org::b408019c-c0f6-4211-905a-c7556c27f1b2" providerId="AD" clId="Web-{F5564FBE-CA37-4A1E-9B7E-5038D7B8211B}" dt="2023-03-09T01:14:16.824" v="248" actId="20577"/>
        <pc:sldMkLst>
          <pc:docMk/>
          <pc:sldMk cId="1736272248" sldId="262"/>
        </pc:sldMkLst>
        <pc:spChg chg="mod">
          <ac:chgData name="CORRIGAN-CONNELL, MAUREEN" userId="S::mcorrigan-connell@yonkerspublicschools.org::b408019c-c0f6-4211-905a-c7556c27f1b2" providerId="AD" clId="Web-{F5564FBE-CA37-4A1E-9B7E-5038D7B8211B}" dt="2023-03-09T01:14:16.824" v="248" actId="20577"/>
          <ac:spMkLst>
            <pc:docMk/>
            <pc:sldMk cId="1736272248" sldId="262"/>
            <ac:spMk id="2" creationId="{40FA0C79-E033-AAFA-1BB9-44BAF3CAC24D}"/>
          </ac:spMkLst>
        </pc:spChg>
        <pc:spChg chg="mod">
          <ac:chgData name="CORRIGAN-CONNELL, MAUREEN" userId="S::mcorrigan-connell@yonkerspublicschools.org::b408019c-c0f6-4211-905a-c7556c27f1b2" providerId="AD" clId="Web-{F5564FBE-CA37-4A1E-9B7E-5038D7B8211B}" dt="2023-03-09T00:43:04.693" v="1" actId="20577"/>
          <ac:spMkLst>
            <pc:docMk/>
            <pc:sldMk cId="1736272248" sldId="262"/>
            <ac:spMk id="3" creationId="{4482083F-95F9-5F67-C662-8BD30C50463B}"/>
          </ac:spMkLst>
        </pc:spChg>
      </pc:sldChg>
      <pc:sldChg chg="modSp new">
        <pc:chgData name="CORRIGAN-CONNELL, MAUREEN" userId="S::mcorrigan-connell@yonkerspublicschools.org::b408019c-c0f6-4211-905a-c7556c27f1b2" providerId="AD" clId="Web-{F5564FBE-CA37-4A1E-9B7E-5038D7B8211B}" dt="2023-03-09T01:01:55.771" v="119" actId="20577"/>
        <pc:sldMkLst>
          <pc:docMk/>
          <pc:sldMk cId="3588542478" sldId="263"/>
        </pc:sldMkLst>
        <pc:spChg chg="mod">
          <ac:chgData name="CORRIGAN-CONNELL, MAUREEN" userId="S::mcorrigan-connell@yonkerspublicschools.org::b408019c-c0f6-4211-905a-c7556c27f1b2" providerId="AD" clId="Web-{F5564FBE-CA37-4A1E-9B7E-5038D7B8211B}" dt="2023-03-09T00:57:24.212" v="39" actId="14100"/>
          <ac:spMkLst>
            <pc:docMk/>
            <pc:sldMk cId="3588542478" sldId="263"/>
            <ac:spMk id="2" creationId="{7C4FBE1E-CDDC-2583-B8EC-EB6E15826774}"/>
          </ac:spMkLst>
        </pc:spChg>
        <pc:spChg chg="mod">
          <ac:chgData name="CORRIGAN-CONNELL, MAUREEN" userId="S::mcorrigan-connell@yonkerspublicschools.org::b408019c-c0f6-4211-905a-c7556c27f1b2" providerId="AD" clId="Web-{F5564FBE-CA37-4A1E-9B7E-5038D7B8211B}" dt="2023-03-09T01:01:55.771" v="119" actId="20577"/>
          <ac:spMkLst>
            <pc:docMk/>
            <pc:sldMk cId="3588542478" sldId="263"/>
            <ac:spMk id="3" creationId="{87572C24-6D82-2A15-D64D-6DF7A0AC046D}"/>
          </ac:spMkLst>
        </pc:spChg>
      </pc:sldChg>
      <pc:sldChg chg="modSp new">
        <pc:chgData name="CORRIGAN-CONNELL, MAUREEN" userId="S::mcorrigan-connell@yonkerspublicschools.org::b408019c-c0f6-4211-905a-c7556c27f1b2" providerId="AD" clId="Web-{F5564FBE-CA37-4A1E-9B7E-5038D7B8211B}" dt="2023-03-09T01:13:51.714" v="241" actId="20577"/>
        <pc:sldMkLst>
          <pc:docMk/>
          <pc:sldMk cId="2898198526" sldId="264"/>
        </pc:sldMkLst>
        <pc:spChg chg="mod">
          <ac:chgData name="CORRIGAN-CONNELL, MAUREEN" userId="S::mcorrigan-connell@yonkerspublicschools.org::b408019c-c0f6-4211-905a-c7556c27f1b2" providerId="AD" clId="Web-{F5564FBE-CA37-4A1E-9B7E-5038D7B8211B}" dt="2023-03-09T01:09:27.856" v="187" actId="1076"/>
          <ac:spMkLst>
            <pc:docMk/>
            <pc:sldMk cId="2898198526" sldId="264"/>
            <ac:spMk id="2" creationId="{EF4ECA66-5D83-6149-5155-90C9C04508E1}"/>
          </ac:spMkLst>
        </pc:spChg>
        <pc:spChg chg="mod">
          <ac:chgData name="CORRIGAN-CONNELL, MAUREEN" userId="S::mcorrigan-connell@yonkerspublicschools.org::b408019c-c0f6-4211-905a-c7556c27f1b2" providerId="AD" clId="Web-{F5564FBE-CA37-4A1E-9B7E-5038D7B8211B}" dt="2023-03-09T01:13:51.714" v="241" actId="20577"/>
          <ac:spMkLst>
            <pc:docMk/>
            <pc:sldMk cId="2898198526" sldId="264"/>
            <ac:spMk id="3" creationId="{D0B789E0-8BF7-CA91-425B-7DB54480804C}"/>
          </ac:spMkLst>
        </pc:spChg>
      </pc:sldChg>
      <pc:sldChg chg="modSp new ord">
        <pc:chgData name="CORRIGAN-CONNELL, MAUREEN" userId="S::mcorrigan-connell@yonkerspublicschools.org::b408019c-c0f6-4211-905a-c7556c27f1b2" providerId="AD" clId="Web-{F5564FBE-CA37-4A1E-9B7E-5038D7B8211B}" dt="2023-03-09T01:21:30.683" v="377" actId="20577"/>
        <pc:sldMkLst>
          <pc:docMk/>
          <pc:sldMk cId="3510160577" sldId="265"/>
        </pc:sldMkLst>
        <pc:spChg chg="mod">
          <ac:chgData name="CORRIGAN-CONNELL, MAUREEN" userId="S::mcorrigan-connell@yonkerspublicschools.org::b408019c-c0f6-4211-905a-c7556c27f1b2" providerId="AD" clId="Web-{F5564FBE-CA37-4A1E-9B7E-5038D7B8211B}" dt="2023-03-09T01:15:44.468" v="276" actId="20577"/>
          <ac:spMkLst>
            <pc:docMk/>
            <pc:sldMk cId="3510160577" sldId="265"/>
            <ac:spMk id="2" creationId="{C8648086-9238-FE6D-2F5C-6FACE60D64B0}"/>
          </ac:spMkLst>
        </pc:spChg>
        <pc:spChg chg="mod">
          <ac:chgData name="CORRIGAN-CONNELL, MAUREEN" userId="S::mcorrigan-connell@yonkerspublicschools.org::b408019c-c0f6-4211-905a-c7556c27f1b2" providerId="AD" clId="Web-{F5564FBE-CA37-4A1E-9B7E-5038D7B8211B}" dt="2023-03-09T01:21:30.683" v="377" actId="20577"/>
          <ac:spMkLst>
            <pc:docMk/>
            <pc:sldMk cId="3510160577" sldId="265"/>
            <ac:spMk id="3" creationId="{F5BB822F-28DC-0F7F-3BA1-61914A127EF7}"/>
          </ac:spMkLst>
        </pc:spChg>
      </pc:sldChg>
      <pc:sldChg chg="new">
        <pc:chgData name="CORRIGAN-CONNELL, MAUREEN" userId="S::mcorrigan-connell@yonkerspublicschools.org::b408019c-c0f6-4211-905a-c7556c27f1b2" providerId="AD" clId="Web-{F5564FBE-CA37-4A1E-9B7E-5038D7B8211B}" dt="2023-03-09T01:14:54.575" v="251"/>
        <pc:sldMkLst>
          <pc:docMk/>
          <pc:sldMk cId="5421995" sldId="266"/>
        </pc:sldMkLst>
      </pc:sldChg>
    </pc:docChg>
  </pc:docChgLst>
  <pc:docChgLst>
    <pc:chgData name="BORST, CAROLYN" userId="S::cborst@yonkerspublicschools.org::14a102d7-81db-41bd-9350-10392bfc856d" providerId="AD" clId="Web-{5C166378-F1EF-3B4F-B351-8DE15F46AB0E}"/>
    <pc:docChg chg="delSld modSld">
      <pc:chgData name="BORST, CAROLYN" userId="S::cborst@yonkerspublicschools.org::14a102d7-81db-41bd-9350-10392bfc856d" providerId="AD" clId="Web-{5C166378-F1EF-3B4F-B351-8DE15F46AB0E}" dt="2023-03-09T20:51:38.328" v="162" actId="1076"/>
      <pc:docMkLst>
        <pc:docMk/>
      </pc:docMkLst>
      <pc:sldChg chg="modSp">
        <pc:chgData name="BORST, CAROLYN" userId="S::cborst@yonkerspublicschools.org::14a102d7-81db-41bd-9350-10392bfc856d" providerId="AD" clId="Web-{5C166378-F1EF-3B4F-B351-8DE15F46AB0E}" dt="2023-03-09T20:46:49.231" v="125" actId="20577"/>
        <pc:sldMkLst>
          <pc:docMk/>
          <pc:sldMk cId="1736272248" sldId="262"/>
        </pc:sldMkLst>
        <pc:spChg chg="mod">
          <ac:chgData name="BORST, CAROLYN" userId="S::cborst@yonkerspublicschools.org::14a102d7-81db-41bd-9350-10392bfc856d" providerId="AD" clId="Web-{5C166378-F1EF-3B4F-B351-8DE15F46AB0E}" dt="2023-03-09T20:46:49.231" v="125" actId="20577"/>
          <ac:spMkLst>
            <pc:docMk/>
            <pc:sldMk cId="1736272248" sldId="262"/>
            <ac:spMk id="3" creationId="{4482083F-95F9-5F67-C662-8BD30C50463B}"/>
          </ac:spMkLst>
        </pc:spChg>
      </pc:sldChg>
      <pc:sldChg chg="modSp">
        <pc:chgData name="BORST, CAROLYN" userId="S::cborst@yonkerspublicschools.org::14a102d7-81db-41bd-9350-10392bfc856d" providerId="AD" clId="Web-{5C166378-F1EF-3B4F-B351-8DE15F46AB0E}" dt="2023-03-09T20:41:31.382" v="2" actId="20577"/>
        <pc:sldMkLst>
          <pc:docMk/>
          <pc:sldMk cId="2706882100" sldId="268"/>
        </pc:sldMkLst>
        <pc:spChg chg="mod">
          <ac:chgData name="BORST, CAROLYN" userId="S::cborst@yonkerspublicschools.org::14a102d7-81db-41bd-9350-10392bfc856d" providerId="AD" clId="Web-{5C166378-F1EF-3B4F-B351-8DE15F46AB0E}" dt="2023-03-09T20:41:31.382" v="2" actId="20577"/>
          <ac:spMkLst>
            <pc:docMk/>
            <pc:sldMk cId="2706882100" sldId="268"/>
            <ac:spMk id="3" creationId="{4FC4EC90-333F-4BEB-35A4-187CD559EB2F}"/>
          </ac:spMkLst>
        </pc:spChg>
      </pc:sldChg>
      <pc:sldChg chg="del">
        <pc:chgData name="BORST, CAROLYN" userId="S::cborst@yonkerspublicschools.org::14a102d7-81db-41bd-9350-10392bfc856d" providerId="AD" clId="Web-{5C166378-F1EF-3B4F-B351-8DE15F46AB0E}" dt="2023-03-09T20:41:22.194" v="0"/>
        <pc:sldMkLst>
          <pc:docMk/>
          <pc:sldMk cId="883257905" sldId="269"/>
        </pc:sldMkLst>
      </pc:sldChg>
      <pc:sldChg chg="modSp">
        <pc:chgData name="BORST, CAROLYN" userId="S::cborst@yonkerspublicschools.org::14a102d7-81db-41bd-9350-10392bfc856d" providerId="AD" clId="Web-{5C166378-F1EF-3B4F-B351-8DE15F46AB0E}" dt="2023-03-09T20:46:03.150" v="122" actId="20577"/>
        <pc:sldMkLst>
          <pc:docMk/>
          <pc:sldMk cId="2944487999" sldId="272"/>
        </pc:sldMkLst>
        <pc:spChg chg="mod">
          <ac:chgData name="BORST, CAROLYN" userId="S::cborst@yonkerspublicschools.org::14a102d7-81db-41bd-9350-10392bfc856d" providerId="AD" clId="Web-{5C166378-F1EF-3B4F-B351-8DE15F46AB0E}" dt="2023-03-09T20:46:03.150" v="122" actId="20577"/>
          <ac:spMkLst>
            <pc:docMk/>
            <pc:sldMk cId="2944487999" sldId="272"/>
            <ac:spMk id="2" creationId="{78C47443-0345-5324-5279-FCBEC42BC9F7}"/>
          </ac:spMkLst>
        </pc:spChg>
      </pc:sldChg>
      <pc:sldChg chg="modSp">
        <pc:chgData name="BORST, CAROLYN" userId="S::cborst@yonkerspublicschools.org::14a102d7-81db-41bd-9350-10392bfc856d" providerId="AD" clId="Web-{5C166378-F1EF-3B4F-B351-8DE15F46AB0E}" dt="2023-03-09T20:51:38.328" v="162" actId="1076"/>
        <pc:sldMkLst>
          <pc:docMk/>
          <pc:sldMk cId="3213540748" sldId="273"/>
        </pc:sldMkLst>
        <pc:spChg chg="mod">
          <ac:chgData name="BORST, CAROLYN" userId="S::cborst@yonkerspublicschools.org::14a102d7-81db-41bd-9350-10392bfc856d" providerId="AD" clId="Web-{5C166378-F1EF-3B4F-B351-8DE15F46AB0E}" dt="2023-03-09T20:51:34.546" v="161" actId="1076"/>
          <ac:spMkLst>
            <pc:docMk/>
            <pc:sldMk cId="3213540748" sldId="273"/>
            <ac:spMk id="2" creationId="{C8648086-9238-FE6D-2F5C-6FACE60D64B0}"/>
          </ac:spMkLst>
        </pc:spChg>
        <pc:spChg chg="mod">
          <ac:chgData name="BORST, CAROLYN" userId="S::cborst@yonkerspublicschools.org::14a102d7-81db-41bd-9350-10392bfc856d" providerId="AD" clId="Web-{5C166378-F1EF-3B4F-B351-8DE15F46AB0E}" dt="2023-03-09T20:51:38.328" v="162" actId="1076"/>
          <ac:spMkLst>
            <pc:docMk/>
            <pc:sldMk cId="3213540748" sldId="273"/>
            <ac:spMk id="3" creationId="{F5BB822F-28DC-0F7F-3BA1-61914A127EF7}"/>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61BEF0D-F0BB-DE4B-95CE-6DB70DBA9567}" type="datetimeFigureOut">
              <a:rPr lang="en-US" dirty="0"/>
              <a:pPr/>
              <a:t>3/9/2023</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23892892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3/9/2023</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21601893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3/9/2023</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solidFill>
                <a:effectLst/>
                <a:latin typeface="Arial"/>
              </a:rPr>
              <a:t>”</a:t>
            </a:r>
          </a:p>
        </p:txBody>
      </p:sp>
    </p:spTree>
    <p:extLst>
      <p:ext uri="{BB962C8B-B14F-4D97-AF65-F5344CB8AC3E}">
        <p14:creationId xmlns:p14="http://schemas.microsoft.com/office/powerpoint/2010/main" val="4233790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3/9/2023</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394859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3/9/2023</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solidFill>
                <a:effectLst/>
                <a:latin typeface="Arial"/>
              </a:rPr>
              <a:t>”</a:t>
            </a:r>
          </a:p>
        </p:txBody>
      </p:sp>
    </p:spTree>
    <p:extLst>
      <p:ext uri="{BB962C8B-B14F-4D97-AF65-F5344CB8AC3E}">
        <p14:creationId xmlns:p14="http://schemas.microsoft.com/office/powerpoint/2010/main" val="34921268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3/9/2023</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22555969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dirty="0"/>
              <a:pPr/>
              <a:t>3/9/2023</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191472120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dirty="0"/>
              <a:pPr/>
              <a:t>3/9/2023</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25293146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dirty="0"/>
              <a:pPr/>
              <a:t>3/9/2023</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41318885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3/9/2023</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33941239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61BEF0D-F0BB-DE4B-95CE-6DB70DBA9567}" type="datetimeFigureOut">
              <a:rPr lang="en-US" dirty="0"/>
              <a:pPr/>
              <a:t>3/9/2023</a:t>
            </a:fld>
            <a:endParaRPr lang="en-US"/>
          </a:p>
        </p:txBody>
      </p:sp>
      <p:sp>
        <p:nvSpPr>
          <p:cNvPr id="6" name="Footer Placeholder 5"/>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36134279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61BEF0D-F0BB-DE4B-95CE-6DB70DBA9567}" type="datetimeFigureOut">
              <a:rPr lang="en-US" dirty="0"/>
              <a:pPr/>
              <a:t>3/9/2023</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4438813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61BEF0D-F0BB-DE4B-95CE-6DB70DBA9567}" type="datetimeFigureOut">
              <a:rPr lang="en-US" dirty="0"/>
              <a:pPr/>
              <a:t>3/9/2023</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18260649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3/9/2023</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14549588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3/9/2023</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41309635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endParaRPr lang="en-US"/>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3/9/2023</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37823874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3/9/2023</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a:p>
        </p:txBody>
      </p:sp>
    </p:spTree>
    <p:extLst>
      <p:ext uri="{BB962C8B-B14F-4D97-AF65-F5344CB8AC3E}">
        <p14:creationId xmlns:p14="http://schemas.microsoft.com/office/powerpoint/2010/main" val="2414078288"/>
      </p:ext>
    </p:extLst>
  </p:cSld>
  <p:clrMap bg1="lt1" tx1="dk1" bg2="lt2" tx2="dk2" accent1="accent1" accent2="accent2" accent3="accent3" accent4="accent4" accent5="accent5" accent6="accent6" hlink="hlink" folHlink="folHlink"/>
  <p:sldLayoutIdLst>
    <p:sldLayoutId id="2147483893" r:id="rId1"/>
    <p:sldLayoutId id="2147483894" r:id="rId2"/>
    <p:sldLayoutId id="2147483895" r:id="rId3"/>
    <p:sldLayoutId id="2147483896" r:id="rId4"/>
    <p:sldLayoutId id="2147483897" r:id="rId5"/>
    <p:sldLayoutId id="2147483898" r:id="rId6"/>
    <p:sldLayoutId id="2147483899" r:id="rId7"/>
    <p:sldLayoutId id="2147483900" r:id="rId8"/>
    <p:sldLayoutId id="2147483901" r:id="rId9"/>
    <p:sldLayoutId id="2147483902" r:id="rId10"/>
    <p:sldLayoutId id="2147483903" r:id="rId11"/>
    <p:sldLayoutId id="2147483904" r:id="rId12"/>
    <p:sldLayoutId id="2147483905" r:id="rId13"/>
    <p:sldLayoutId id="2147483906" r:id="rId14"/>
    <p:sldLayoutId id="2147483907" r:id="rId15"/>
    <p:sldLayoutId id="2147483908"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yonkerspublicschools.org/site/handlers/filedownload.ashx?moduleinstanceid=141099&amp;dataid=83929&amp;FileName=Grade%204.pdf" TargetMode="External"/><Relationship Id="rId2" Type="http://schemas.openxmlformats.org/officeDocument/2006/relationships/hyperlink" Target="https://www.yonkerspublicschools.org/site/handlers/filedownload.ashx?moduleinstanceid=141099&amp;dataid=83928&amp;FileName=Grade%203.pdf" TargetMode="External"/><Relationship Id="rId1" Type="http://schemas.openxmlformats.org/officeDocument/2006/relationships/slideLayout" Target="../slideLayouts/slideLayout2.xml"/><Relationship Id="rId5" Type="http://schemas.openxmlformats.org/officeDocument/2006/relationships/hyperlink" Target="https://www.yonkerspublicschools.org/site/handlers/filedownload.ashx?moduleinstanceid=141099&amp;dataid=83964&amp;FileName=Grade%206.pdf" TargetMode="External"/><Relationship Id="rId4" Type="http://schemas.openxmlformats.org/officeDocument/2006/relationships/hyperlink" Target="https://www.yonkerspublicschools.org/site/handlers/filedownload.ashx?moduleinstanceid=141099&amp;dataid=83963&amp;FileName=Grade%205.pdf"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www.youtube.com/watch?v=cUMzT3hlbJg" TargetMode="External"/><Relationship Id="rId13" Type="http://schemas.openxmlformats.org/officeDocument/2006/relationships/hyperlink" Target="https://play.freerice.com/categories/multiplication-table" TargetMode="External"/><Relationship Id="rId3" Type="http://schemas.openxmlformats.org/officeDocument/2006/relationships/hyperlink" Target="https://www.youtube.com/watch?v=1whPr0ZOB1M" TargetMode="External"/><Relationship Id="rId7" Type="http://schemas.openxmlformats.org/officeDocument/2006/relationships/hyperlink" Target="https://www.youtube.com/watch?v=oNkEHQ60HNA" TargetMode="External"/><Relationship Id="rId12" Type="http://schemas.openxmlformats.org/officeDocument/2006/relationships/hyperlink" Target="https://www.khanacademy.org/math" TargetMode="External"/><Relationship Id="rId2" Type="http://schemas.openxmlformats.org/officeDocument/2006/relationships/hyperlink" Target="https://www.youtube.com/watch?v=uIwjuKcWsfQ" TargetMode="External"/><Relationship Id="rId1" Type="http://schemas.openxmlformats.org/officeDocument/2006/relationships/slideLayout" Target="../slideLayouts/slideLayout2.xml"/><Relationship Id="rId6" Type="http://schemas.openxmlformats.org/officeDocument/2006/relationships/hyperlink" Target="https://www.youtube.com/watch?v=HNN8qXu4E4w" TargetMode="External"/><Relationship Id="rId11" Type="http://schemas.openxmlformats.org/officeDocument/2006/relationships/hyperlink" Target="https://www.youtube.com/watch?v=PABb8HhmteM" TargetMode="External"/><Relationship Id="rId5" Type="http://schemas.openxmlformats.org/officeDocument/2006/relationships/hyperlink" Target="https://www.youtube.com/watch?v=XXvHYKFcveU" TargetMode="External"/><Relationship Id="rId10" Type="http://schemas.openxmlformats.org/officeDocument/2006/relationships/hyperlink" Target="https://www.youtube.com/watch?v=eKPLAPlnosM&amp;feature=emb_logo" TargetMode="External"/><Relationship Id="rId4" Type="http://schemas.openxmlformats.org/officeDocument/2006/relationships/hyperlink" Target="https://m.youtube.com/watch?v=2rzFfWxsJgo" TargetMode="External"/><Relationship Id="rId9" Type="http://schemas.openxmlformats.org/officeDocument/2006/relationships/hyperlink" Target="https://www.youtube.com/watch?v=qPgs9LmV5wc&amp;embeds_euri=http%3A%2F%2Fwww.viewpure.com%2F&amp;feature=emb_imp_woyt" TargetMode="External"/><Relationship Id="rId14" Type="http://schemas.openxmlformats.org/officeDocument/2006/relationships/hyperlink" Target="http://ojusd-ca.schoolloop.com/file/1368364943627/1365835800006/8997018716581211929.pdf"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www.yonkerspublicschools.org/Page/61802"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engageny.org/"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mailto:cborst@yonkerspublicschools.org" TargetMode="External"/><Relationship Id="rId2" Type="http://schemas.openxmlformats.org/officeDocument/2006/relationships/hyperlink" Target="mailto:mmcdonald@yonkerspublicschools.or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youtube.com/watch?v=6knyhJvzCJA" TargetMode="External"/><Relationship Id="rId2" Type="http://schemas.openxmlformats.org/officeDocument/2006/relationships/hyperlink" Target="https://ny.nextera.questarai.com/tds/#practice" TargetMode="External"/><Relationship Id="rId1" Type="http://schemas.openxmlformats.org/officeDocument/2006/relationships/slideLayout" Target="../slideLayouts/slideLayout2.xml"/><Relationship Id="rId4" Type="http://schemas.openxmlformats.org/officeDocument/2006/relationships/hyperlink" Target="https://www.youtube.com/watch?v=IdWpi3mEhVk"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yonkerspublicschools.org/Page/49768" TargetMode="External"/><Relationship Id="rId2" Type="http://schemas.openxmlformats.org/officeDocument/2006/relationships/hyperlink" Target="https://www.yonkerspublicschools.org/domain/101" TargetMode="External"/><Relationship Id="rId1" Type="http://schemas.openxmlformats.org/officeDocument/2006/relationships/slideLayout" Target="../slideLayouts/slideLayout2.xml"/><Relationship Id="rId6" Type="http://schemas.openxmlformats.org/officeDocument/2006/relationships/hyperlink" Target="https://www.yonkerspublicschools.org/Page/61799" TargetMode="External"/><Relationship Id="rId5" Type="http://schemas.openxmlformats.org/officeDocument/2006/relationships/hyperlink" Target="https://www.yonkerspublicschools.org/Page/49767" TargetMode="External"/><Relationship Id="rId4" Type="http://schemas.openxmlformats.org/officeDocument/2006/relationships/hyperlink" Target="https://www.yonkerspublicschools.org/Page/49769"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lumMod val="120000"/>
              </a:schemeClr>
            </a:gs>
            <a:gs pos="100000">
              <a:schemeClr val="bg2">
                <a:shade val="98000"/>
                <a:satMod val="120000"/>
                <a:lumMod val="98000"/>
              </a:schemeClr>
            </a:gs>
          </a:gsLst>
          <a:lin ang="5400000" scaled="0"/>
        </a:gradFill>
        <a:effectLst/>
      </p:bgPr>
    </p:bg>
    <p:spTree>
      <p:nvGrpSpPr>
        <p:cNvPr id="1" name=""/>
        <p:cNvGrpSpPr/>
        <p:nvPr/>
      </p:nvGrpSpPr>
      <p:grpSpPr>
        <a:xfrm>
          <a:off x="0" y="0"/>
          <a:ext cx="0" cy="0"/>
          <a:chOff x="0" y="0"/>
          <a:chExt cx="0" cy="0"/>
        </a:xfrm>
      </p:grpSpPr>
      <p:sp useBgFill="1">
        <p:nvSpPr>
          <p:cNvPr id="14" name="Rectangle 8">
            <a:extLst>
              <a:ext uri="{FF2B5EF4-FFF2-40B4-BE49-F238E27FC236}">
                <a16:creationId xmlns:a16="http://schemas.microsoft.com/office/drawing/2014/main" id="{FA94DED7-0A28-4AD9-8747-E941132250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useBgFill="1">
        <p:nvSpPr>
          <p:cNvPr id="16" name="Rectangle 10">
            <a:extLst>
              <a:ext uri="{FF2B5EF4-FFF2-40B4-BE49-F238E27FC236}">
                <a16:creationId xmlns:a16="http://schemas.microsoft.com/office/drawing/2014/main" id="{6F175609-91A3-416E-BC3D-7548FDE029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20" y="-1"/>
            <a:ext cx="1220724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1" name="Rectangle 12">
            <a:extLst>
              <a:ext uri="{FF2B5EF4-FFF2-40B4-BE49-F238E27FC236}">
                <a16:creationId xmlns:a16="http://schemas.microsoft.com/office/drawing/2014/main" id="{9A3B0D54-9DF0-4FF8-A0AA-B4234DF358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 y="0"/>
            <a:ext cx="4639734" cy="6858000"/>
          </a:xfrm>
          <a:prstGeom prst="rect">
            <a:avLst/>
          </a:prstGeom>
          <a:solidFill>
            <a:srgbClr val="7C4C72"/>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40279" y="1795849"/>
            <a:ext cx="3778870" cy="3114818"/>
          </a:xfrm>
        </p:spPr>
        <p:txBody>
          <a:bodyPr>
            <a:normAutofit/>
          </a:bodyPr>
          <a:lstStyle/>
          <a:p>
            <a:r>
              <a:rPr lang="en-US" sz="4000">
                <a:solidFill>
                  <a:srgbClr val="FEFFFF"/>
                </a:solidFill>
              </a:rPr>
              <a:t>Welcome!</a:t>
            </a:r>
            <a:br>
              <a:rPr lang="en-US" sz="4000">
                <a:solidFill>
                  <a:srgbClr val="FEFFFF"/>
                </a:solidFill>
              </a:rPr>
            </a:br>
            <a:endParaRPr lang="en-US" sz="4000">
              <a:solidFill>
                <a:srgbClr val="FEFFFF"/>
              </a:solidFill>
            </a:endParaRPr>
          </a:p>
        </p:txBody>
      </p:sp>
      <p:sp>
        <p:nvSpPr>
          <p:cNvPr id="3" name="Subtitle 2"/>
          <p:cNvSpPr>
            <a:spLocks noGrp="1"/>
          </p:cNvSpPr>
          <p:nvPr>
            <p:ph type="subTitle" idx="1"/>
          </p:nvPr>
        </p:nvSpPr>
        <p:spPr>
          <a:xfrm>
            <a:off x="540279" y="5189400"/>
            <a:ext cx="3778870" cy="830400"/>
          </a:xfrm>
        </p:spPr>
        <p:txBody>
          <a:bodyPr vert="horz" lIns="91440" tIns="45720" rIns="91440" bIns="45720" rtlCol="0" anchor="t">
            <a:normAutofit/>
          </a:bodyPr>
          <a:lstStyle/>
          <a:p>
            <a:r>
              <a:rPr lang="en-US" sz="1600">
                <a:solidFill>
                  <a:srgbClr val="FEFFFF"/>
                </a:solidFill>
                <a:ea typeface="+mn-lt"/>
                <a:cs typeface="+mn-lt"/>
              </a:rPr>
              <a:t>Montessori School 31</a:t>
            </a:r>
            <a:br>
              <a:rPr lang="en-US" sz="1600">
                <a:solidFill>
                  <a:srgbClr val="FEFFFF"/>
                </a:solidFill>
                <a:ea typeface="+mn-lt"/>
                <a:cs typeface="+mn-lt"/>
              </a:rPr>
            </a:br>
            <a:r>
              <a:rPr lang="en-US" sz="1600">
                <a:solidFill>
                  <a:srgbClr val="FEFFFF"/>
                </a:solidFill>
                <a:ea typeface="+mn-lt"/>
                <a:cs typeface="+mn-lt"/>
              </a:rPr>
              <a:t>New York State Math Test Parent Workshop</a:t>
            </a:r>
            <a:endParaRPr lang="en-US" sz="1600">
              <a:solidFill>
                <a:srgbClr val="FEFFFF"/>
              </a:solidFill>
            </a:endParaRPr>
          </a:p>
        </p:txBody>
      </p:sp>
      <p:pic>
        <p:nvPicPr>
          <p:cNvPr id="24" name="Picture 4">
            <a:extLst>
              <a:ext uri="{FF2B5EF4-FFF2-40B4-BE49-F238E27FC236}">
                <a16:creationId xmlns:a16="http://schemas.microsoft.com/office/drawing/2014/main" id="{074675DC-213A-47E7-1B08-E049ACCA2441}"/>
              </a:ext>
            </a:extLst>
          </p:cNvPr>
          <p:cNvPicPr>
            <a:picLocks noChangeAspect="1"/>
          </p:cNvPicPr>
          <p:nvPr/>
        </p:nvPicPr>
        <p:blipFill rotWithShape="1">
          <a:blip r:embed="rId2"/>
          <a:srcRect r="29179" b="-5"/>
          <a:stretch/>
        </p:blipFill>
        <p:spPr>
          <a:xfrm>
            <a:off x="4639732" y="10"/>
            <a:ext cx="7552267" cy="6857990"/>
          </a:xfrm>
          <a:prstGeom prst="rect">
            <a:avLst/>
          </a:prstGeom>
        </p:spPr>
      </p:pic>
    </p:spTree>
    <p:extLst>
      <p:ext uri="{BB962C8B-B14F-4D97-AF65-F5344CB8AC3E}">
        <p14:creationId xmlns:p14="http://schemas.microsoft.com/office/powerpoint/2010/main" val="1098572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200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400"/>
                                        <p:tgtEl>
                                          <p:spTgt spid="3">
                                            <p:txEl>
                                              <p:pRg st="0" end="0"/>
                                            </p:txEl>
                                          </p:spTgt>
                                        </p:tgtEl>
                                      </p:cBhvr>
                                    </p:animEffect>
                                  </p:childTnLst>
                                </p:cTn>
                              </p:par>
                              <p:par>
                                <p:cTn id="8" presetID="10" presetClass="entr" presetSubtype="0" fill="hold" grpId="0" nodeType="withEffect">
                                  <p:stCondLst>
                                    <p:cond delay="1000"/>
                                  </p:stCondLst>
                                  <p:iterate type="lt">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4ECA66-5D83-6149-5155-90C9C04508E1}"/>
              </a:ext>
            </a:extLst>
          </p:cNvPr>
          <p:cNvSpPr>
            <a:spLocks noGrp="1"/>
          </p:cNvSpPr>
          <p:nvPr>
            <p:ph type="title"/>
          </p:nvPr>
        </p:nvSpPr>
        <p:spPr>
          <a:xfrm>
            <a:off x="2446621" y="331502"/>
            <a:ext cx="8911687" cy="805402"/>
          </a:xfrm>
        </p:spPr>
        <p:txBody>
          <a:bodyPr>
            <a:noAutofit/>
          </a:bodyPr>
          <a:lstStyle/>
          <a:p>
            <a:pPr algn="ctr"/>
            <a:r>
              <a:rPr lang="en-US" sz="2800"/>
              <a:t>Next Generation Standards Checklist by Grade</a:t>
            </a:r>
          </a:p>
        </p:txBody>
      </p:sp>
      <p:sp>
        <p:nvSpPr>
          <p:cNvPr id="3" name="Content Placeholder 2">
            <a:extLst>
              <a:ext uri="{FF2B5EF4-FFF2-40B4-BE49-F238E27FC236}">
                <a16:creationId xmlns:a16="http://schemas.microsoft.com/office/drawing/2014/main" id="{D0B789E0-8BF7-CA91-425B-7DB54480804C}"/>
              </a:ext>
            </a:extLst>
          </p:cNvPr>
          <p:cNvSpPr>
            <a:spLocks noGrp="1"/>
          </p:cNvSpPr>
          <p:nvPr>
            <p:ph idx="1"/>
          </p:nvPr>
        </p:nvSpPr>
        <p:spPr>
          <a:xfrm>
            <a:off x="2534348" y="1091184"/>
            <a:ext cx="8915400" cy="4972438"/>
          </a:xfrm>
        </p:spPr>
        <p:txBody>
          <a:bodyPr vert="horz" lIns="91440" tIns="45720" rIns="91440" bIns="45720" rtlCol="0" anchor="t">
            <a:normAutofit fontScale="92500" lnSpcReduction="10000"/>
          </a:bodyPr>
          <a:lstStyle/>
          <a:p>
            <a:pPr marL="0" indent="0">
              <a:buNone/>
            </a:pPr>
            <a:r>
              <a:rPr lang="en-US">
                <a:ea typeface="+mn-lt"/>
                <a:cs typeface="+mn-lt"/>
              </a:rPr>
              <a:t>Third Grade Checklist</a:t>
            </a:r>
          </a:p>
          <a:p>
            <a:pPr marL="0" indent="0">
              <a:buNone/>
            </a:pPr>
            <a:r>
              <a:rPr lang="en-US">
                <a:ea typeface="+mn-lt"/>
                <a:cs typeface="+mn-lt"/>
                <a:hlinkClick r:id="rId2"/>
              </a:rPr>
              <a:t>https://www.yonkerspublicschools.org/site/handlers/filedownload.ashx?moduleinstanceid=141099&amp;dataid=83928&amp;FileName=Grade%203.pdf</a:t>
            </a:r>
            <a:endParaRPr lang="en-US">
              <a:ea typeface="+mn-lt"/>
              <a:cs typeface="+mn-lt"/>
            </a:endParaRPr>
          </a:p>
          <a:p>
            <a:pPr marL="0" indent="0">
              <a:buNone/>
            </a:pPr>
            <a:endParaRPr lang="en-US"/>
          </a:p>
          <a:p>
            <a:pPr marL="0" indent="0">
              <a:buNone/>
            </a:pPr>
            <a:r>
              <a:rPr lang="en-US"/>
              <a:t>Fourth Grade Checklist</a:t>
            </a:r>
          </a:p>
          <a:p>
            <a:pPr marL="0" indent="0">
              <a:buNone/>
            </a:pPr>
            <a:r>
              <a:rPr lang="en-US">
                <a:ea typeface="+mn-lt"/>
                <a:cs typeface="+mn-lt"/>
                <a:hlinkClick r:id="rId3"/>
              </a:rPr>
              <a:t>https://www.yonkerspublicschools.org/site/handlers/filedownload.ashx?moduleinstanceid=141099&amp;dataid=83929&amp;FileName=Grade%204.pdf</a:t>
            </a:r>
            <a:endParaRPr lang="en-US"/>
          </a:p>
          <a:p>
            <a:pPr marL="0" indent="0">
              <a:buNone/>
            </a:pPr>
            <a:endParaRPr lang="en-US"/>
          </a:p>
          <a:p>
            <a:pPr marL="0" indent="0">
              <a:buNone/>
            </a:pPr>
            <a:r>
              <a:rPr lang="en-US"/>
              <a:t>Fifth Grade Checklist</a:t>
            </a:r>
          </a:p>
          <a:p>
            <a:pPr marL="0" indent="0">
              <a:buNone/>
            </a:pPr>
            <a:r>
              <a:rPr lang="en-US">
                <a:ea typeface="+mn-lt"/>
                <a:cs typeface="+mn-lt"/>
                <a:hlinkClick r:id="rId4"/>
              </a:rPr>
              <a:t>https://www.yonkerspublicschools.org/site/handlers/filedownload.ashx?moduleinstanceid=141099&amp;dataid=83963&amp;FileName=Grade%205.pdf</a:t>
            </a:r>
            <a:endParaRPr lang="en-US"/>
          </a:p>
          <a:p>
            <a:pPr marL="0" indent="0">
              <a:buNone/>
            </a:pPr>
            <a:endParaRPr lang="en-US"/>
          </a:p>
          <a:p>
            <a:pPr marL="0" indent="0">
              <a:buNone/>
            </a:pPr>
            <a:r>
              <a:rPr lang="en-US"/>
              <a:t>Sixth Grade Checklist</a:t>
            </a:r>
          </a:p>
          <a:p>
            <a:pPr marL="0" indent="0">
              <a:buNone/>
            </a:pPr>
            <a:r>
              <a:rPr lang="en-US">
                <a:ea typeface="+mn-lt"/>
                <a:cs typeface="+mn-lt"/>
                <a:hlinkClick r:id="rId5"/>
              </a:rPr>
              <a:t>https://www.yonkerspublicschools.org/site/handlers/filedownload.ashx?moduleinstanceid=141099&amp;dataid=83964&amp;FileName=Grade%206.pdf</a:t>
            </a:r>
            <a:endParaRPr lang="en-US"/>
          </a:p>
          <a:p>
            <a:pPr marL="0" indent="0">
              <a:buNone/>
            </a:pPr>
            <a:endParaRPr lang="en-US"/>
          </a:p>
          <a:p>
            <a:pPr marL="0" indent="0">
              <a:buNone/>
            </a:pPr>
            <a:endParaRPr lang="en-US"/>
          </a:p>
          <a:p>
            <a:pPr marL="0" indent="0">
              <a:buNone/>
            </a:pPr>
            <a:endParaRPr lang="en-US"/>
          </a:p>
          <a:p>
            <a:pPr marL="0" indent="0">
              <a:buNone/>
            </a:pPr>
            <a:endParaRPr lang="en-US"/>
          </a:p>
          <a:p>
            <a:pPr marL="0" indent="0">
              <a:buNone/>
            </a:pPr>
            <a:endParaRPr lang="en-US"/>
          </a:p>
          <a:p>
            <a:pPr marL="0" indent="0">
              <a:buNone/>
            </a:pPr>
            <a:endParaRPr lang="en-US"/>
          </a:p>
        </p:txBody>
      </p:sp>
    </p:spTree>
    <p:extLst>
      <p:ext uri="{BB962C8B-B14F-4D97-AF65-F5344CB8AC3E}">
        <p14:creationId xmlns:p14="http://schemas.microsoft.com/office/powerpoint/2010/main" val="28981985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648086-9238-FE6D-2F5C-6FACE60D64B0}"/>
              </a:ext>
            </a:extLst>
          </p:cNvPr>
          <p:cNvSpPr>
            <a:spLocks noGrp="1"/>
          </p:cNvSpPr>
          <p:nvPr>
            <p:ph type="title"/>
          </p:nvPr>
        </p:nvSpPr>
        <p:spPr/>
        <p:txBody>
          <a:bodyPr/>
          <a:lstStyle/>
          <a:p>
            <a:pPr algn="ctr"/>
            <a:r>
              <a:rPr lang="en-US"/>
              <a:t>Sites to use daily and paid for by the Yonkers School District</a:t>
            </a:r>
          </a:p>
        </p:txBody>
      </p:sp>
      <p:sp>
        <p:nvSpPr>
          <p:cNvPr id="3" name="Content Placeholder 2">
            <a:extLst>
              <a:ext uri="{FF2B5EF4-FFF2-40B4-BE49-F238E27FC236}">
                <a16:creationId xmlns:a16="http://schemas.microsoft.com/office/drawing/2014/main" id="{F5BB822F-28DC-0F7F-3BA1-61914A127EF7}"/>
              </a:ext>
            </a:extLst>
          </p:cNvPr>
          <p:cNvSpPr>
            <a:spLocks noGrp="1"/>
          </p:cNvSpPr>
          <p:nvPr>
            <p:ph idx="1"/>
          </p:nvPr>
        </p:nvSpPr>
        <p:spPr/>
        <p:txBody>
          <a:bodyPr vert="horz" lIns="91440" tIns="45720" rIns="91440" bIns="45720" rtlCol="0" anchor="t">
            <a:normAutofit/>
          </a:bodyPr>
          <a:lstStyle/>
          <a:p>
            <a:r>
              <a:rPr lang="en-US"/>
              <a:t>Sign into Clever and find these Apps:</a:t>
            </a:r>
          </a:p>
          <a:p>
            <a:endParaRPr lang="en-US"/>
          </a:p>
          <a:p>
            <a:pPr lvl="1"/>
            <a:r>
              <a:rPr lang="en-US" b="1"/>
              <a:t>IXL </a:t>
            </a:r>
            <a:r>
              <a:rPr lang="en-US"/>
              <a:t>– child's MAP scores help to have child receive assistance at their level based on the NWEA Map Scores</a:t>
            </a:r>
          </a:p>
          <a:p>
            <a:endParaRPr lang="en-US"/>
          </a:p>
          <a:p>
            <a:pPr lvl="1"/>
            <a:r>
              <a:rPr lang="en-US" b="1"/>
              <a:t>I-Ready</a:t>
            </a:r>
            <a:r>
              <a:rPr lang="en-US"/>
              <a:t> – Diagnostic places students on their level</a:t>
            </a:r>
          </a:p>
          <a:p>
            <a:endParaRPr lang="en-US"/>
          </a:p>
          <a:p>
            <a:pPr lvl="1"/>
            <a:r>
              <a:rPr lang="en-US" b="1"/>
              <a:t>Castle Learning</a:t>
            </a:r>
            <a:r>
              <a:rPr lang="en-US"/>
              <a:t> – practice tests available for both Math and ELA</a:t>
            </a:r>
          </a:p>
        </p:txBody>
      </p:sp>
    </p:spTree>
    <p:extLst>
      <p:ext uri="{BB962C8B-B14F-4D97-AF65-F5344CB8AC3E}">
        <p14:creationId xmlns:p14="http://schemas.microsoft.com/office/powerpoint/2010/main" val="35101605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648086-9238-FE6D-2F5C-6FACE60D64B0}"/>
              </a:ext>
            </a:extLst>
          </p:cNvPr>
          <p:cNvSpPr>
            <a:spLocks noGrp="1"/>
          </p:cNvSpPr>
          <p:nvPr>
            <p:ph type="title"/>
          </p:nvPr>
        </p:nvSpPr>
        <p:spPr>
          <a:xfrm>
            <a:off x="2580010" y="113957"/>
            <a:ext cx="8911687" cy="1280890"/>
          </a:xfrm>
        </p:spPr>
        <p:txBody>
          <a:bodyPr/>
          <a:lstStyle/>
          <a:p>
            <a:pPr algn="ctr"/>
            <a:r>
              <a:rPr lang="en-US"/>
              <a:t>Helpful Websites </a:t>
            </a:r>
          </a:p>
        </p:txBody>
      </p:sp>
      <p:sp>
        <p:nvSpPr>
          <p:cNvPr id="3" name="Content Placeholder 2">
            <a:extLst>
              <a:ext uri="{FF2B5EF4-FFF2-40B4-BE49-F238E27FC236}">
                <a16:creationId xmlns:a16="http://schemas.microsoft.com/office/drawing/2014/main" id="{F5BB822F-28DC-0F7F-3BA1-61914A127EF7}"/>
              </a:ext>
            </a:extLst>
          </p:cNvPr>
          <p:cNvSpPr>
            <a:spLocks noGrp="1"/>
          </p:cNvSpPr>
          <p:nvPr>
            <p:ph idx="1"/>
          </p:nvPr>
        </p:nvSpPr>
        <p:spPr>
          <a:xfrm>
            <a:off x="2369652" y="777498"/>
            <a:ext cx="8908943" cy="4416927"/>
          </a:xfrm>
        </p:spPr>
        <p:txBody>
          <a:bodyPr vert="horz" lIns="91440" tIns="45720" rIns="91440" bIns="45720" rtlCol="0" anchor="t">
            <a:noAutofit/>
          </a:bodyPr>
          <a:lstStyle/>
          <a:p>
            <a:r>
              <a:rPr lang="en-US" sz="1400" b="1">
                <a:hlinkClick r:id="rId2"/>
              </a:rPr>
              <a:t>Counting by 3's Times Table</a:t>
            </a:r>
            <a:endParaRPr lang="en-US" sz="1400" b="1">
              <a:ea typeface="+mn-lt"/>
              <a:cs typeface="+mn-lt"/>
            </a:endParaRPr>
          </a:p>
          <a:p>
            <a:r>
              <a:rPr lang="en-US" sz="1400" b="1">
                <a:hlinkClick r:id="rId3"/>
              </a:rPr>
              <a:t>Counting by 4's Times Table</a:t>
            </a:r>
            <a:endParaRPr lang="en-US" sz="1400" b="1">
              <a:ea typeface="+mn-lt"/>
              <a:cs typeface="+mn-lt"/>
            </a:endParaRPr>
          </a:p>
          <a:p>
            <a:r>
              <a:rPr lang="en-US" sz="1400" b="1">
                <a:hlinkClick r:id="rId4"/>
              </a:rPr>
              <a:t>Counting by 5's Times Tables</a:t>
            </a:r>
            <a:endParaRPr lang="en-US" sz="1400" b="1">
              <a:ea typeface="+mn-lt"/>
              <a:cs typeface="+mn-lt"/>
            </a:endParaRPr>
          </a:p>
          <a:p>
            <a:r>
              <a:rPr lang="en-US" sz="1400" b="1">
                <a:hlinkClick r:id="rId5"/>
              </a:rPr>
              <a:t>Counting by 6's Times Tables</a:t>
            </a:r>
            <a:endParaRPr lang="en-US" sz="1400" b="1">
              <a:ea typeface="+mn-lt"/>
              <a:cs typeface="+mn-lt"/>
            </a:endParaRPr>
          </a:p>
          <a:p>
            <a:r>
              <a:rPr lang="en-US" sz="1400" b="1" u="sng">
                <a:hlinkClick r:id="rId6"/>
              </a:rPr>
              <a:t>Counting by 7's Times Table</a:t>
            </a:r>
            <a:endParaRPr lang="en-US" sz="1400" b="1">
              <a:ea typeface="+mn-lt"/>
              <a:cs typeface="+mn-lt"/>
            </a:endParaRPr>
          </a:p>
          <a:p>
            <a:r>
              <a:rPr lang="en-US" sz="1400" b="1" u="sng">
                <a:hlinkClick r:id="rId7"/>
              </a:rPr>
              <a:t>Counting by 8's Times Table</a:t>
            </a:r>
            <a:endParaRPr lang="en-US" sz="1400" b="1">
              <a:ea typeface="+mn-lt"/>
              <a:cs typeface="+mn-lt"/>
            </a:endParaRPr>
          </a:p>
          <a:p>
            <a:r>
              <a:rPr lang="en-US" sz="1400" b="1">
                <a:hlinkClick r:id="rId8"/>
              </a:rPr>
              <a:t>Counting by 9's Times Table</a:t>
            </a:r>
            <a:endParaRPr lang="en-US" sz="1400" b="1">
              <a:ea typeface="+mn-lt"/>
              <a:cs typeface="+mn-lt"/>
            </a:endParaRPr>
          </a:p>
          <a:p>
            <a:r>
              <a:rPr lang="en-US" sz="1400" b="1">
                <a:hlinkClick r:id="rId9"/>
              </a:rPr>
              <a:t>The 9's Trick Song</a:t>
            </a:r>
            <a:endParaRPr lang="en-US" sz="1400" b="1">
              <a:ea typeface="+mn-lt"/>
              <a:cs typeface="+mn-lt"/>
            </a:endParaRPr>
          </a:p>
          <a:p>
            <a:r>
              <a:rPr lang="en-US" sz="1400" b="1">
                <a:hlinkClick r:id="rId10"/>
              </a:rPr>
              <a:t>Counting by 11's times tables</a:t>
            </a:r>
            <a:endParaRPr lang="en-US" sz="1400" b="1">
              <a:ea typeface="+mn-lt"/>
              <a:cs typeface="+mn-lt"/>
            </a:endParaRPr>
          </a:p>
          <a:p>
            <a:r>
              <a:rPr lang="en-US" sz="1400" b="1">
                <a:hlinkClick r:id="rId11"/>
              </a:rPr>
              <a:t>Counting by 12's Times Table</a:t>
            </a:r>
            <a:endParaRPr lang="en-US" sz="1400" b="1">
              <a:ea typeface="+mn-lt"/>
              <a:cs typeface="+mn-lt"/>
            </a:endParaRPr>
          </a:p>
          <a:p>
            <a:r>
              <a:rPr lang="en-US" sz="1400" u="sng">
                <a:ea typeface="+mn-lt"/>
                <a:cs typeface="+mn-lt"/>
                <a:hlinkClick r:id="rId12"/>
              </a:rPr>
              <a:t>Khan Academy</a:t>
            </a:r>
            <a:endParaRPr lang="en-US" sz="1400"/>
          </a:p>
          <a:p>
            <a:pPr lvl="1"/>
            <a:r>
              <a:rPr lang="en-US" sz="1400">
                <a:ea typeface="+mn-lt"/>
                <a:cs typeface="+mn-lt"/>
              </a:rPr>
              <a:t>Math Practice</a:t>
            </a:r>
          </a:p>
          <a:p>
            <a:r>
              <a:rPr lang="en-US" sz="1400" u="sng">
                <a:ea typeface="+mn-lt"/>
                <a:cs typeface="+mn-lt"/>
                <a:hlinkClick r:id="rId13"/>
              </a:rPr>
              <a:t>FreeRice</a:t>
            </a:r>
            <a:r>
              <a:rPr lang="en-US" sz="1400">
                <a:ea typeface="+mn-lt"/>
                <a:cs typeface="+mn-lt"/>
              </a:rPr>
              <a:t>  </a:t>
            </a:r>
            <a:endParaRPr lang="en-US" sz="1400"/>
          </a:p>
          <a:p>
            <a:pPr lvl="1"/>
            <a:r>
              <a:rPr lang="en-US" sz="1400">
                <a:ea typeface="+mn-lt"/>
                <a:cs typeface="+mn-lt"/>
              </a:rPr>
              <a:t>You earn rice for people who need food for every correct answer! Bonus – there are additional </a:t>
            </a:r>
          </a:p>
          <a:p>
            <a:r>
              <a:rPr lang="en-US" sz="1400" u="sng">
                <a:ea typeface="+mn-lt"/>
                <a:cs typeface="+mn-lt"/>
                <a:hlinkClick r:id="rId14"/>
              </a:rPr>
              <a:t>Math Vocabulary</a:t>
            </a:r>
            <a:endParaRPr lang="en-US" sz="1400">
              <a:ea typeface="+mn-lt"/>
              <a:cs typeface="+mn-lt"/>
            </a:endParaRPr>
          </a:p>
          <a:p>
            <a:pPr lvl="1"/>
            <a:r>
              <a:rPr lang="en-US" sz="1400">
                <a:ea typeface="+mn-lt"/>
                <a:cs typeface="+mn-lt"/>
              </a:rPr>
              <a:t>Important terms</a:t>
            </a:r>
          </a:p>
          <a:p>
            <a:endParaRPr lang="en-US"/>
          </a:p>
        </p:txBody>
      </p:sp>
    </p:spTree>
    <p:extLst>
      <p:ext uri="{BB962C8B-B14F-4D97-AF65-F5344CB8AC3E}">
        <p14:creationId xmlns:p14="http://schemas.microsoft.com/office/powerpoint/2010/main" val="32135407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FA0C79-E033-AAFA-1BB9-44BAF3CAC24D}"/>
              </a:ext>
            </a:extLst>
          </p:cNvPr>
          <p:cNvSpPr>
            <a:spLocks noGrp="1"/>
          </p:cNvSpPr>
          <p:nvPr>
            <p:ph type="title"/>
          </p:nvPr>
        </p:nvSpPr>
        <p:spPr>
          <a:xfrm>
            <a:off x="2592925" y="624110"/>
            <a:ext cx="9167719" cy="1585690"/>
          </a:xfrm>
        </p:spPr>
        <p:txBody>
          <a:bodyPr>
            <a:normAutofit fontScale="90000"/>
          </a:bodyPr>
          <a:lstStyle/>
          <a:p>
            <a:pPr algn="ctr"/>
            <a:r>
              <a:rPr lang="en-US"/>
              <a:t>ARE YOU GAME in Math? </a:t>
            </a:r>
            <a:br>
              <a:rPr lang="en-US"/>
            </a:br>
            <a:r>
              <a:rPr lang="en-US"/>
              <a:t>Parent Workshops</a:t>
            </a:r>
            <a:br>
              <a:rPr lang="en-US"/>
            </a:br>
            <a:r>
              <a:rPr lang="en-US" sz="2400">
                <a:ea typeface="+mj-lt"/>
                <a:cs typeface="+mj-lt"/>
                <a:hlinkClick r:id="rId2"/>
              </a:rPr>
              <a:t>https://www.yonkerspublicschools.org/Page/61802</a:t>
            </a:r>
            <a:br>
              <a:rPr lang="en-US" sz="2400">
                <a:ea typeface="+mj-lt"/>
                <a:cs typeface="+mj-lt"/>
              </a:rPr>
            </a:br>
            <a:endParaRPr lang="en-US"/>
          </a:p>
        </p:txBody>
      </p:sp>
      <p:sp>
        <p:nvSpPr>
          <p:cNvPr id="3" name="Content Placeholder 2">
            <a:extLst>
              <a:ext uri="{FF2B5EF4-FFF2-40B4-BE49-F238E27FC236}">
                <a16:creationId xmlns:a16="http://schemas.microsoft.com/office/drawing/2014/main" id="{4482083F-95F9-5F67-C662-8BD30C50463B}"/>
              </a:ext>
            </a:extLst>
          </p:cNvPr>
          <p:cNvSpPr>
            <a:spLocks noGrp="1"/>
          </p:cNvSpPr>
          <p:nvPr>
            <p:ph idx="1"/>
          </p:nvPr>
        </p:nvSpPr>
        <p:spPr>
          <a:xfrm>
            <a:off x="2589212" y="2133600"/>
            <a:ext cx="8915400" cy="4237341"/>
          </a:xfrm>
        </p:spPr>
        <p:txBody>
          <a:bodyPr vert="horz" lIns="91440" tIns="45720" rIns="91440" bIns="45720" rtlCol="0" anchor="t">
            <a:normAutofit/>
          </a:bodyPr>
          <a:lstStyle/>
          <a:p>
            <a:r>
              <a:rPr lang="en-US">
                <a:ea typeface="+mn-lt"/>
                <a:cs typeface="+mn-lt"/>
              </a:rPr>
              <a:t>Are you G.A.M.E. in Math? </a:t>
            </a:r>
          </a:p>
          <a:p>
            <a:pPr lvl="1"/>
            <a:r>
              <a:rPr lang="en-US">
                <a:ea typeface="+mn-lt"/>
                <a:cs typeface="+mn-lt"/>
              </a:rPr>
              <a:t>The “Are you G.A.M.E. in Math? Parent Academy” is providing workshops in high priority skills in math by grade band (Lower Elementary, Upper Elementary and Middle Grades). </a:t>
            </a:r>
          </a:p>
          <a:p>
            <a:pPr lvl="1"/>
            <a:r>
              <a:rPr lang="en-US">
                <a:ea typeface="+mn-lt"/>
                <a:cs typeface="+mn-lt"/>
              </a:rPr>
              <a:t>Teachers facilitate conversations with parents about the conceptual understanding necessary to achieve mastery, manipulatives and tools that can be used with students at home and a game or activity that they can use with their children. </a:t>
            </a:r>
          </a:p>
          <a:p>
            <a:pPr lvl="1"/>
            <a:r>
              <a:rPr lang="en-US">
                <a:ea typeface="+mn-lt"/>
                <a:cs typeface="+mn-lt"/>
              </a:rPr>
              <a:t>The goal of the program is to strengthen the partnership with our families in supporting our mathematicians at home. </a:t>
            </a:r>
          </a:p>
          <a:p>
            <a:pPr lvl="1"/>
            <a:endParaRPr lang="en-US">
              <a:ea typeface="+mn-lt"/>
              <a:cs typeface="+mn-lt"/>
            </a:endParaRPr>
          </a:p>
          <a:p>
            <a:pPr lvl="1"/>
            <a:endParaRPr lang="en-US">
              <a:ea typeface="+mn-lt"/>
              <a:cs typeface="+mn-lt"/>
            </a:endParaRPr>
          </a:p>
          <a:p>
            <a:pPr lvl="1"/>
            <a:r>
              <a:rPr lang="en-US">
                <a:ea typeface="+mn-lt"/>
                <a:cs typeface="+mn-lt"/>
              </a:rPr>
              <a:t>How do I register? Montessori School 31 Website for more information</a:t>
            </a:r>
          </a:p>
        </p:txBody>
      </p:sp>
    </p:spTree>
    <p:extLst>
      <p:ext uri="{BB962C8B-B14F-4D97-AF65-F5344CB8AC3E}">
        <p14:creationId xmlns:p14="http://schemas.microsoft.com/office/powerpoint/2010/main" val="17362722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52F806-49FB-23B5-A68F-ECFB10B533D8}"/>
              </a:ext>
            </a:extLst>
          </p:cNvPr>
          <p:cNvSpPr>
            <a:spLocks noGrp="1"/>
          </p:cNvSpPr>
          <p:nvPr>
            <p:ph type="title"/>
          </p:nvPr>
        </p:nvSpPr>
        <p:spPr/>
        <p:txBody>
          <a:bodyPr/>
          <a:lstStyle/>
          <a:p>
            <a:r>
              <a:rPr lang="en-US"/>
              <a:t>Where can I find more information?</a:t>
            </a:r>
          </a:p>
        </p:txBody>
      </p:sp>
      <p:sp>
        <p:nvSpPr>
          <p:cNvPr id="3" name="Content Placeholder 2">
            <a:extLst>
              <a:ext uri="{FF2B5EF4-FFF2-40B4-BE49-F238E27FC236}">
                <a16:creationId xmlns:a16="http://schemas.microsoft.com/office/drawing/2014/main" id="{B9873E1F-AA83-FE64-0D4F-9E491A1807B7}"/>
              </a:ext>
            </a:extLst>
          </p:cNvPr>
          <p:cNvSpPr>
            <a:spLocks noGrp="1"/>
          </p:cNvSpPr>
          <p:nvPr>
            <p:ph idx="1"/>
          </p:nvPr>
        </p:nvSpPr>
        <p:spPr/>
        <p:txBody>
          <a:bodyPr vert="horz" lIns="91440" tIns="45720" rIns="91440" bIns="45720" rtlCol="0" anchor="t">
            <a:normAutofit/>
          </a:bodyPr>
          <a:lstStyle/>
          <a:p>
            <a:r>
              <a:rPr lang="en-US">
                <a:solidFill>
                  <a:schemeClr val="tx1"/>
                </a:solidFill>
                <a:ea typeface="+mn-lt"/>
                <a:cs typeface="+mn-lt"/>
              </a:rPr>
              <a:t>For more information on the NYS Math test, parents can visit the New York State Education site at   or </a:t>
            </a:r>
            <a:endParaRPr lang="en-US">
              <a:solidFill>
                <a:schemeClr val="tx1"/>
              </a:solidFill>
              <a:ea typeface="+mn-lt"/>
              <a:cs typeface="+mn-lt"/>
              <a:hlinkClick r:id="rId2">
                <a:extLst>
                  <a:ext uri="{A12FA001-AC4F-418D-AE19-62706E023703}">
                    <ahyp:hlinkClr xmlns:ahyp="http://schemas.microsoft.com/office/drawing/2018/hyperlinkcolor" val="tx"/>
                  </a:ext>
                </a:extLst>
              </a:hlinkClick>
            </a:endParaRPr>
          </a:p>
          <a:p>
            <a:pPr lvl="1"/>
            <a:r>
              <a:rPr lang="en-US">
                <a:solidFill>
                  <a:schemeClr val="tx1"/>
                </a:solidFill>
                <a:ea typeface="+mn-lt"/>
                <a:cs typeface="+mn-lt"/>
                <a:hlinkClick r:id="rId2">
                  <a:extLst>
                    <a:ext uri="{A12FA001-AC4F-418D-AE19-62706E023703}">
                      <ahyp:hlinkClr xmlns:ahyp="http://schemas.microsoft.com/office/drawing/2018/hyperlinkcolor" val="tx"/>
                    </a:ext>
                  </a:extLst>
                </a:hlinkClick>
              </a:rPr>
              <a:t>https:////www.engageny.org</a:t>
            </a:r>
            <a:endParaRPr lang="en-US">
              <a:solidFill>
                <a:schemeClr val="tx1"/>
              </a:solidFill>
            </a:endParaRPr>
          </a:p>
        </p:txBody>
      </p:sp>
    </p:spTree>
    <p:extLst>
      <p:ext uri="{BB962C8B-B14F-4D97-AF65-F5344CB8AC3E}">
        <p14:creationId xmlns:p14="http://schemas.microsoft.com/office/powerpoint/2010/main" val="19255216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C095B0-3F26-CB33-D62A-9E64FC09F0F0}"/>
              </a:ext>
            </a:extLst>
          </p:cNvPr>
          <p:cNvSpPr>
            <a:spLocks noGrp="1"/>
          </p:cNvSpPr>
          <p:nvPr>
            <p:ph type="title"/>
          </p:nvPr>
        </p:nvSpPr>
        <p:spPr/>
        <p:txBody>
          <a:bodyPr/>
          <a:lstStyle/>
          <a:p>
            <a:r>
              <a:rPr lang="en-US"/>
              <a:t>How can I help my child prepare?</a:t>
            </a:r>
          </a:p>
        </p:txBody>
      </p:sp>
      <p:sp>
        <p:nvSpPr>
          <p:cNvPr id="3" name="Content Placeholder 2">
            <a:extLst>
              <a:ext uri="{FF2B5EF4-FFF2-40B4-BE49-F238E27FC236}">
                <a16:creationId xmlns:a16="http://schemas.microsoft.com/office/drawing/2014/main" id="{9D5EBAAA-F1B7-D41D-CED3-B82F49237C96}"/>
              </a:ext>
            </a:extLst>
          </p:cNvPr>
          <p:cNvSpPr>
            <a:spLocks noGrp="1"/>
          </p:cNvSpPr>
          <p:nvPr>
            <p:ph idx="1"/>
          </p:nvPr>
        </p:nvSpPr>
        <p:spPr/>
        <p:txBody>
          <a:bodyPr vert="horz" lIns="91440" tIns="45720" rIns="91440" bIns="45720" rtlCol="0" anchor="t">
            <a:normAutofit/>
          </a:bodyPr>
          <a:lstStyle/>
          <a:p>
            <a:pPr>
              <a:lnSpc>
                <a:spcPct val="125000"/>
              </a:lnSpc>
            </a:pPr>
            <a:r>
              <a:rPr lang="en-US">
                <a:solidFill>
                  <a:schemeClr val="tx1"/>
                </a:solidFill>
                <a:ea typeface="+mn-lt"/>
                <a:cs typeface="+mn-lt"/>
              </a:rPr>
              <a:t>Encourage your child to:</a:t>
            </a:r>
          </a:p>
          <a:p>
            <a:pPr lvl="1">
              <a:lnSpc>
                <a:spcPct val="125000"/>
              </a:lnSpc>
            </a:pPr>
            <a:r>
              <a:rPr lang="en-US">
                <a:solidFill>
                  <a:schemeClr val="tx1"/>
                </a:solidFill>
                <a:ea typeface="+mn-lt"/>
                <a:cs typeface="+mn-lt"/>
              </a:rPr>
              <a:t>be prepared</a:t>
            </a:r>
          </a:p>
          <a:p>
            <a:pPr lvl="1">
              <a:lnSpc>
                <a:spcPct val="125000"/>
              </a:lnSpc>
            </a:pPr>
            <a:r>
              <a:rPr lang="en-US">
                <a:solidFill>
                  <a:schemeClr val="tx1"/>
                </a:solidFill>
                <a:ea typeface="+mn-lt"/>
                <a:cs typeface="+mn-lt"/>
              </a:rPr>
              <a:t>shut off any video games or electronics at least one hour before bedtime, to get a good night's rest</a:t>
            </a:r>
          </a:p>
          <a:p>
            <a:pPr lvl="1">
              <a:lnSpc>
                <a:spcPct val="125000"/>
              </a:lnSpc>
            </a:pPr>
            <a:r>
              <a:rPr lang="en-US">
                <a:solidFill>
                  <a:schemeClr val="tx1"/>
                </a:solidFill>
                <a:ea typeface="+mn-lt"/>
                <a:cs typeface="+mn-lt"/>
              </a:rPr>
              <a:t>eat breakfast</a:t>
            </a:r>
          </a:p>
          <a:p>
            <a:pPr lvl="1">
              <a:lnSpc>
                <a:spcPct val="125000"/>
              </a:lnSpc>
            </a:pPr>
            <a:r>
              <a:rPr lang="en-US">
                <a:solidFill>
                  <a:schemeClr val="tx1"/>
                </a:solidFill>
                <a:ea typeface="+mn-lt"/>
                <a:cs typeface="+mn-lt"/>
              </a:rPr>
              <a:t>have a positive attitude</a:t>
            </a:r>
          </a:p>
          <a:p>
            <a:pPr lvl="1">
              <a:lnSpc>
                <a:spcPct val="125000"/>
              </a:lnSpc>
            </a:pPr>
            <a:r>
              <a:rPr lang="en-US">
                <a:solidFill>
                  <a:schemeClr val="tx1"/>
                </a:solidFill>
                <a:ea typeface="+mn-lt"/>
                <a:cs typeface="+mn-lt"/>
              </a:rPr>
              <a:t>try a relaxation activity</a:t>
            </a:r>
          </a:p>
          <a:p>
            <a:pPr lvl="1">
              <a:lnSpc>
                <a:spcPct val="125000"/>
              </a:lnSpc>
            </a:pPr>
            <a:r>
              <a:rPr lang="en-US">
                <a:solidFill>
                  <a:schemeClr val="tx1"/>
                </a:solidFill>
              </a:rPr>
              <a:t>stay hydrated</a:t>
            </a:r>
          </a:p>
        </p:txBody>
      </p:sp>
    </p:spTree>
    <p:extLst>
      <p:ext uri="{BB962C8B-B14F-4D97-AF65-F5344CB8AC3E}">
        <p14:creationId xmlns:p14="http://schemas.microsoft.com/office/powerpoint/2010/main" val="54219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52F806-49FB-23B5-A68F-ECFB10B533D8}"/>
              </a:ext>
            </a:extLst>
          </p:cNvPr>
          <p:cNvSpPr>
            <a:spLocks noGrp="1"/>
          </p:cNvSpPr>
          <p:nvPr>
            <p:ph type="title"/>
          </p:nvPr>
        </p:nvSpPr>
        <p:spPr/>
        <p:txBody>
          <a:bodyPr>
            <a:normAutofit fontScale="90000"/>
          </a:bodyPr>
          <a:lstStyle/>
          <a:p>
            <a:pPr algn="ctr"/>
            <a:r>
              <a:rPr lang="en-US"/>
              <a:t>Please reach out with any questions</a:t>
            </a:r>
            <a:br>
              <a:rPr lang="en-US"/>
            </a:br>
            <a:br>
              <a:rPr lang="en-US"/>
            </a:br>
            <a:r>
              <a:rPr lang="en-US"/>
              <a:t>Ms. McDonald</a:t>
            </a:r>
            <a:br>
              <a:rPr lang="en-US"/>
            </a:br>
            <a:r>
              <a:rPr lang="en-US">
                <a:hlinkClick r:id="rId2"/>
              </a:rPr>
              <a:t>mmcdonald@yonkerspublicschools.org</a:t>
            </a:r>
            <a:br>
              <a:rPr lang="en-US"/>
            </a:br>
            <a:br>
              <a:rPr lang="en-US"/>
            </a:br>
            <a:r>
              <a:rPr lang="en-US"/>
              <a:t>Ms. Borst</a:t>
            </a:r>
            <a:br>
              <a:rPr lang="en-US"/>
            </a:br>
            <a:r>
              <a:rPr lang="en-US">
                <a:hlinkClick r:id="rId3"/>
              </a:rPr>
              <a:t>cborst@yonkerspublicschools.org</a:t>
            </a:r>
            <a:br>
              <a:rPr lang="en-US"/>
            </a:br>
            <a:br>
              <a:rPr lang="en-US"/>
            </a:br>
            <a:r>
              <a:rPr lang="en-US"/>
              <a:t>Thank you for joining us.</a:t>
            </a:r>
            <a:br>
              <a:rPr lang="en-US"/>
            </a:br>
            <a:r>
              <a:rPr lang="en-US"/>
              <a:t>We appreciate your support!</a:t>
            </a:r>
          </a:p>
        </p:txBody>
      </p:sp>
    </p:spTree>
    <p:extLst>
      <p:ext uri="{BB962C8B-B14F-4D97-AF65-F5344CB8AC3E}">
        <p14:creationId xmlns:p14="http://schemas.microsoft.com/office/powerpoint/2010/main" val="2155589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12648" y="1078992"/>
            <a:ext cx="6268770" cy="1536192"/>
          </a:xfrm>
        </p:spPr>
        <p:txBody>
          <a:bodyPr vert="horz" lIns="91440" tIns="45720" rIns="91440" bIns="45720" rtlCol="0" anchor="b">
            <a:normAutofit/>
          </a:bodyPr>
          <a:lstStyle/>
          <a:p>
            <a:br>
              <a:rPr lang="en-US" sz="5200"/>
            </a:br>
            <a:endParaRPr lang="en-US" sz="5200"/>
          </a:p>
        </p:txBody>
      </p:sp>
      <p:sp>
        <p:nvSpPr>
          <p:cNvPr id="3" name="Subtitle 2"/>
          <p:cNvSpPr>
            <a:spLocks noGrp="1"/>
          </p:cNvSpPr>
          <p:nvPr>
            <p:ph type="subTitle" idx="1"/>
          </p:nvPr>
        </p:nvSpPr>
        <p:spPr>
          <a:xfrm>
            <a:off x="2895161" y="2090047"/>
            <a:ext cx="7125232" cy="3348190"/>
          </a:xfrm>
        </p:spPr>
        <p:txBody>
          <a:bodyPr vert="horz" lIns="91440" tIns="45720" rIns="91440" bIns="45720" rtlCol="0" anchor="t">
            <a:normAutofit/>
          </a:bodyPr>
          <a:lstStyle/>
          <a:p>
            <a:pPr indent="-228600">
              <a:buFont typeface="Arial" panose="020B0604020202020204" pitchFamily="34" charset="0"/>
              <a:buChar char="•"/>
            </a:pPr>
            <a:endParaRPr lang="en-US" sz="1800"/>
          </a:p>
          <a:p>
            <a:pPr indent="-228600">
              <a:buFont typeface="Arial" panose="020B0604020202020204" pitchFamily="34" charset="0"/>
              <a:buChar char="•"/>
            </a:pPr>
            <a:r>
              <a:rPr lang="en-US" sz="2000" b="1"/>
              <a:t>Ms. Wermuth – Principal</a:t>
            </a:r>
          </a:p>
          <a:p>
            <a:pPr indent="-228600">
              <a:buFont typeface="Arial" panose="020B0604020202020204" pitchFamily="34" charset="0"/>
              <a:buChar char="•"/>
            </a:pPr>
            <a:r>
              <a:rPr lang="en-US" sz="2000" b="1"/>
              <a:t>Ms. Alvarez – Assistant Principal</a:t>
            </a:r>
          </a:p>
          <a:p>
            <a:pPr indent="-228600">
              <a:buFont typeface="Arial" panose="020B0604020202020204" pitchFamily="34" charset="0"/>
              <a:buChar char="•"/>
            </a:pPr>
            <a:r>
              <a:rPr lang="en-US" sz="2000" b="1"/>
              <a:t>Ms. McDonald – Reading Teacher</a:t>
            </a:r>
          </a:p>
          <a:p>
            <a:pPr indent="-228600">
              <a:buFont typeface="Arial" panose="020B0604020202020204" pitchFamily="34" charset="0"/>
              <a:buChar char="•"/>
            </a:pPr>
            <a:r>
              <a:rPr lang="en-US" sz="2000" b="1"/>
              <a:t>Ms. Borst – ENL Teacher</a:t>
            </a:r>
          </a:p>
          <a:p>
            <a:pPr indent="-228600">
              <a:buFont typeface="Arial" panose="020B0604020202020204" pitchFamily="34" charset="0"/>
              <a:buChar char="•"/>
            </a:pPr>
            <a:r>
              <a:rPr lang="en-US" sz="2000" b="1"/>
              <a:t>Mr. Delgado – Math Enrichment Teacher</a:t>
            </a:r>
          </a:p>
          <a:p>
            <a:pPr indent="-228600">
              <a:buFont typeface="Arial" panose="020B0604020202020204" pitchFamily="34" charset="0"/>
              <a:buChar char="•"/>
            </a:pPr>
            <a:r>
              <a:rPr lang="en-US" sz="2000" b="1"/>
              <a:t>Ms. Jorge – Teacher Aide</a:t>
            </a:r>
            <a:br>
              <a:rPr lang="en-US" sz="1800"/>
            </a:br>
            <a:endParaRPr lang="en-US" sz="1800"/>
          </a:p>
        </p:txBody>
      </p:sp>
      <p:sp>
        <p:nvSpPr>
          <p:cNvPr id="5" name="TextBox 4">
            <a:extLst>
              <a:ext uri="{FF2B5EF4-FFF2-40B4-BE49-F238E27FC236}">
                <a16:creationId xmlns:a16="http://schemas.microsoft.com/office/drawing/2014/main" id="{D974584F-F0C8-C47B-D3DC-7B2AD064BE67}"/>
              </a:ext>
            </a:extLst>
          </p:cNvPr>
          <p:cNvSpPr txBox="1"/>
          <p:nvPr/>
        </p:nvSpPr>
        <p:spPr>
          <a:xfrm>
            <a:off x="1802351" y="693987"/>
            <a:ext cx="4235711" cy="103105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spcAft>
                <a:spcPts val="600"/>
              </a:spcAft>
            </a:pPr>
            <a:r>
              <a:rPr lang="en-US" sz="2800">
                <a:cs typeface="Segoe UI"/>
              </a:rPr>
              <a:t>Montessori School 31 ​</a:t>
            </a:r>
            <a:endParaRPr lang="en-US">
              <a:cs typeface="Segoe UI"/>
            </a:endParaRPr>
          </a:p>
          <a:p>
            <a:pPr algn="ctr">
              <a:spcAft>
                <a:spcPts val="600"/>
              </a:spcAft>
            </a:pPr>
            <a:r>
              <a:rPr lang="en-US" sz="2800">
                <a:cs typeface="Segoe UI"/>
              </a:rPr>
              <a:t>Introductions</a:t>
            </a:r>
            <a:endParaRPr lang="en-US">
              <a:cs typeface="Segoe UI"/>
            </a:endParaRPr>
          </a:p>
        </p:txBody>
      </p:sp>
    </p:spTree>
    <p:extLst>
      <p:ext uri="{BB962C8B-B14F-4D97-AF65-F5344CB8AC3E}">
        <p14:creationId xmlns:p14="http://schemas.microsoft.com/office/powerpoint/2010/main" val="9726666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4A1A0-590A-0495-AED6-95077505615A}"/>
              </a:ext>
            </a:extLst>
          </p:cNvPr>
          <p:cNvSpPr>
            <a:spLocks noGrp="1"/>
          </p:cNvSpPr>
          <p:nvPr>
            <p:ph type="title"/>
          </p:nvPr>
        </p:nvSpPr>
        <p:spPr/>
        <p:txBody>
          <a:bodyPr/>
          <a:lstStyle/>
          <a:p>
            <a:r>
              <a:rPr lang="en-US"/>
              <a:t>When is the New York State Math Exam administered?</a:t>
            </a:r>
          </a:p>
        </p:txBody>
      </p:sp>
      <p:sp>
        <p:nvSpPr>
          <p:cNvPr id="3" name="Content Placeholder 2">
            <a:extLst>
              <a:ext uri="{FF2B5EF4-FFF2-40B4-BE49-F238E27FC236}">
                <a16:creationId xmlns:a16="http://schemas.microsoft.com/office/drawing/2014/main" id="{8DA12BEA-D98B-F550-3197-F73366316F41}"/>
              </a:ext>
            </a:extLst>
          </p:cNvPr>
          <p:cNvSpPr>
            <a:spLocks noGrp="1"/>
          </p:cNvSpPr>
          <p:nvPr>
            <p:ph sz="half" idx="1"/>
          </p:nvPr>
        </p:nvSpPr>
        <p:spPr>
          <a:xfrm>
            <a:off x="2589212" y="2133600"/>
            <a:ext cx="7487814" cy="3777622"/>
          </a:xfrm>
        </p:spPr>
        <p:txBody>
          <a:bodyPr vert="horz" lIns="91440" tIns="45720" rIns="91440" bIns="45720" rtlCol="0" anchor="t">
            <a:normAutofit/>
          </a:bodyPr>
          <a:lstStyle/>
          <a:p>
            <a:r>
              <a:rPr lang="en-US" sz="2800"/>
              <a:t>Each Spring</a:t>
            </a:r>
          </a:p>
          <a:p>
            <a:r>
              <a:rPr lang="en-US" sz="2800"/>
              <a:t>2022-2023 School Year </a:t>
            </a:r>
          </a:p>
          <a:p>
            <a:pPr lvl="1"/>
            <a:r>
              <a:rPr lang="en-US" sz="2600"/>
              <a:t>Monday, May 2- Thursday, May 11, 2023</a:t>
            </a:r>
          </a:p>
          <a:p>
            <a:pPr marL="457200" lvl="1" indent="0">
              <a:buNone/>
            </a:pPr>
            <a:endParaRPr lang="en-US" sz="2600"/>
          </a:p>
          <a:p>
            <a:pPr lvl="1"/>
            <a:endParaRPr lang="en-US"/>
          </a:p>
        </p:txBody>
      </p:sp>
    </p:spTree>
    <p:extLst>
      <p:ext uri="{BB962C8B-B14F-4D97-AF65-F5344CB8AC3E}">
        <p14:creationId xmlns:p14="http://schemas.microsoft.com/office/powerpoint/2010/main" val="36208195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C47443-0345-5324-5279-FCBEC42BC9F7}"/>
              </a:ext>
            </a:extLst>
          </p:cNvPr>
          <p:cNvSpPr>
            <a:spLocks noGrp="1"/>
          </p:cNvSpPr>
          <p:nvPr>
            <p:ph type="title"/>
          </p:nvPr>
        </p:nvSpPr>
        <p:spPr/>
        <p:txBody>
          <a:bodyPr/>
          <a:lstStyle/>
          <a:p>
            <a:r>
              <a:rPr lang="en-US"/>
              <a:t>Who takes the NYS Math Test?</a:t>
            </a:r>
          </a:p>
        </p:txBody>
      </p:sp>
      <p:sp>
        <p:nvSpPr>
          <p:cNvPr id="3" name="Content Placeholder 2">
            <a:extLst>
              <a:ext uri="{FF2B5EF4-FFF2-40B4-BE49-F238E27FC236}">
                <a16:creationId xmlns:a16="http://schemas.microsoft.com/office/drawing/2014/main" id="{4FC4EC90-333F-4BEB-35A4-187CD559EB2F}"/>
              </a:ext>
            </a:extLst>
          </p:cNvPr>
          <p:cNvSpPr>
            <a:spLocks noGrp="1"/>
          </p:cNvSpPr>
          <p:nvPr>
            <p:ph idx="1"/>
          </p:nvPr>
        </p:nvSpPr>
        <p:spPr>
          <a:xfrm>
            <a:off x="2595669" y="2133600"/>
            <a:ext cx="8908943" cy="716707"/>
          </a:xfrm>
        </p:spPr>
        <p:txBody>
          <a:bodyPr vert="horz" lIns="91440" tIns="45720" rIns="91440" bIns="45720" rtlCol="0" anchor="t">
            <a:normAutofit/>
          </a:bodyPr>
          <a:lstStyle/>
          <a:p>
            <a:r>
              <a:rPr lang="en-US" sz="2800"/>
              <a:t>Students in Grades 3 - 8</a:t>
            </a:r>
          </a:p>
        </p:txBody>
      </p:sp>
    </p:spTree>
    <p:extLst>
      <p:ext uri="{BB962C8B-B14F-4D97-AF65-F5344CB8AC3E}">
        <p14:creationId xmlns:p14="http://schemas.microsoft.com/office/powerpoint/2010/main" val="3339971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C47443-0345-5324-5279-FCBEC42BC9F7}"/>
              </a:ext>
            </a:extLst>
          </p:cNvPr>
          <p:cNvSpPr>
            <a:spLocks noGrp="1"/>
          </p:cNvSpPr>
          <p:nvPr>
            <p:ph type="title"/>
          </p:nvPr>
        </p:nvSpPr>
        <p:spPr/>
        <p:txBody>
          <a:bodyPr/>
          <a:lstStyle/>
          <a:p>
            <a:r>
              <a:rPr lang="en-US"/>
              <a:t>What does the NYS Math Test consist of?</a:t>
            </a:r>
          </a:p>
        </p:txBody>
      </p:sp>
      <p:sp>
        <p:nvSpPr>
          <p:cNvPr id="3" name="Content Placeholder 2">
            <a:extLst>
              <a:ext uri="{FF2B5EF4-FFF2-40B4-BE49-F238E27FC236}">
                <a16:creationId xmlns:a16="http://schemas.microsoft.com/office/drawing/2014/main" id="{4FC4EC90-333F-4BEB-35A4-187CD559EB2F}"/>
              </a:ext>
            </a:extLst>
          </p:cNvPr>
          <p:cNvSpPr>
            <a:spLocks noGrp="1"/>
          </p:cNvSpPr>
          <p:nvPr>
            <p:ph idx="1"/>
          </p:nvPr>
        </p:nvSpPr>
        <p:spPr>
          <a:xfrm>
            <a:off x="2595669" y="1991532"/>
            <a:ext cx="8908943" cy="3390164"/>
          </a:xfrm>
        </p:spPr>
        <p:txBody>
          <a:bodyPr vert="horz" lIns="91440" tIns="45720" rIns="91440" bIns="45720" rtlCol="0" anchor="t">
            <a:normAutofit fontScale="92500" lnSpcReduction="10000"/>
          </a:bodyPr>
          <a:lstStyle/>
          <a:p>
            <a:r>
              <a:rPr lang="en-US" sz="2800"/>
              <a:t>The exam is a two session test administered over two days.</a:t>
            </a:r>
          </a:p>
          <a:p>
            <a:pPr lvl="1"/>
            <a:r>
              <a:rPr lang="en-US" sz="2600">
                <a:ea typeface="+mn-lt"/>
                <a:cs typeface="+mn-lt"/>
              </a:rPr>
              <a:t>The Grades 3–8 Mathematics NYS Testing Program has been designed to measure </a:t>
            </a:r>
            <a:r>
              <a:rPr lang="en-US" sz="2600" i="1">
                <a:ea typeface="+mn-lt"/>
                <a:cs typeface="+mn-lt"/>
              </a:rPr>
              <a:t>student knowledge and skills as defined by the grade-level New York Next Generation Learning Standards (NGLS)</a:t>
            </a:r>
            <a:r>
              <a:rPr lang="en-US" sz="2600">
                <a:ea typeface="+mn-lt"/>
                <a:cs typeface="+mn-lt"/>
              </a:rPr>
              <a:t> in Mathematics. </a:t>
            </a:r>
          </a:p>
          <a:p>
            <a:pPr lvl="1"/>
            <a:r>
              <a:rPr lang="en-US" sz="2600">
                <a:ea typeface="+mn-lt"/>
                <a:cs typeface="+mn-lt"/>
              </a:rPr>
              <a:t>The Grades 3–8 state tests are designed to report student proficiency in one of four performance levels</a:t>
            </a:r>
            <a:endParaRPr lang="en-US" sz="2600"/>
          </a:p>
          <a:p>
            <a:pPr lvl="1"/>
            <a:endParaRPr lang="en-US" sz="2600"/>
          </a:p>
        </p:txBody>
      </p:sp>
    </p:spTree>
    <p:extLst>
      <p:ext uri="{BB962C8B-B14F-4D97-AF65-F5344CB8AC3E}">
        <p14:creationId xmlns:p14="http://schemas.microsoft.com/office/powerpoint/2010/main" val="27068821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C47443-0345-5324-5279-FCBEC42BC9F7}"/>
              </a:ext>
            </a:extLst>
          </p:cNvPr>
          <p:cNvSpPr>
            <a:spLocks noGrp="1"/>
          </p:cNvSpPr>
          <p:nvPr>
            <p:ph type="title"/>
          </p:nvPr>
        </p:nvSpPr>
        <p:spPr/>
        <p:txBody>
          <a:bodyPr/>
          <a:lstStyle/>
          <a:p>
            <a:r>
              <a:rPr lang="en-US"/>
              <a:t>What does the test look like?</a:t>
            </a:r>
          </a:p>
        </p:txBody>
      </p:sp>
      <p:sp>
        <p:nvSpPr>
          <p:cNvPr id="3" name="Content Placeholder 2">
            <a:extLst>
              <a:ext uri="{FF2B5EF4-FFF2-40B4-BE49-F238E27FC236}">
                <a16:creationId xmlns:a16="http://schemas.microsoft.com/office/drawing/2014/main" id="{4FC4EC90-333F-4BEB-35A4-187CD559EB2F}"/>
              </a:ext>
            </a:extLst>
          </p:cNvPr>
          <p:cNvSpPr>
            <a:spLocks noGrp="1"/>
          </p:cNvSpPr>
          <p:nvPr>
            <p:ph idx="1"/>
          </p:nvPr>
        </p:nvSpPr>
        <p:spPr>
          <a:xfrm>
            <a:off x="2492347" y="1313481"/>
            <a:ext cx="8908943" cy="1343097"/>
          </a:xfrm>
        </p:spPr>
        <p:txBody>
          <a:bodyPr vert="horz" lIns="91440" tIns="45720" rIns="91440" bIns="45720" rtlCol="0" anchor="t">
            <a:normAutofit fontScale="70000" lnSpcReduction="20000"/>
          </a:bodyPr>
          <a:lstStyle/>
          <a:p>
            <a:r>
              <a:rPr lang="en-US" sz="2800"/>
              <a:t>Grade 3</a:t>
            </a:r>
          </a:p>
          <a:p>
            <a:pPr lvl="1"/>
            <a:r>
              <a:rPr lang="en-US" sz="2600"/>
              <a:t>Day 1: 25 multiple choice questions</a:t>
            </a:r>
          </a:p>
          <a:p>
            <a:pPr lvl="1"/>
            <a:r>
              <a:rPr lang="en-US" sz="2600"/>
              <a:t>Day 2: 38 questions including multiple choice and response questions</a:t>
            </a:r>
          </a:p>
          <a:p>
            <a:pPr marL="457200" lvl="1" indent="0">
              <a:buNone/>
            </a:pPr>
            <a:endParaRPr lang="en-US" sz="2600"/>
          </a:p>
          <a:p>
            <a:endParaRPr lang="en-US" sz="2800"/>
          </a:p>
          <a:p>
            <a:pPr lvl="1"/>
            <a:endParaRPr lang="en-US" sz="2600"/>
          </a:p>
        </p:txBody>
      </p:sp>
      <p:sp>
        <p:nvSpPr>
          <p:cNvPr id="5" name="Content Placeholder 2">
            <a:extLst>
              <a:ext uri="{FF2B5EF4-FFF2-40B4-BE49-F238E27FC236}">
                <a16:creationId xmlns:a16="http://schemas.microsoft.com/office/drawing/2014/main" id="{D0D65C5F-5CF2-C2CC-1CB2-4E5574050AD2}"/>
              </a:ext>
            </a:extLst>
          </p:cNvPr>
          <p:cNvSpPr txBox="1">
            <a:spLocks/>
          </p:cNvSpPr>
          <p:nvPr/>
        </p:nvSpPr>
        <p:spPr>
          <a:xfrm>
            <a:off x="2438103" y="2634712"/>
            <a:ext cx="8908943" cy="1343097"/>
          </a:xfrm>
          <a:prstGeom prst="rect">
            <a:avLst/>
          </a:prstGeom>
        </p:spPr>
        <p:txBody>
          <a:bodyPr vert="horz" lIns="91440" tIns="45720" rIns="91440" bIns="45720" rtlCol="0" anchor="t">
            <a:normAutofit fontScale="70000" lnSpcReduction="20000"/>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r>
              <a:rPr lang="en-US" sz="2800"/>
              <a:t>Grade 4</a:t>
            </a:r>
          </a:p>
          <a:p>
            <a:pPr lvl="1"/>
            <a:r>
              <a:rPr lang="en-US" sz="2600"/>
              <a:t>Day 1: 30 multiple choice questions</a:t>
            </a:r>
          </a:p>
          <a:p>
            <a:pPr lvl="1"/>
            <a:r>
              <a:rPr lang="en-US" sz="2600"/>
              <a:t>Day 2: 44 questions including multiple choice and response questions</a:t>
            </a:r>
          </a:p>
          <a:p>
            <a:pPr marL="457200" lvl="1" indent="0">
              <a:buFont typeface="Wingdings 3" charset="2"/>
              <a:buNone/>
            </a:pPr>
            <a:endParaRPr lang="en-US" sz="2600"/>
          </a:p>
          <a:p>
            <a:endParaRPr lang="en-US" sz="2800"/>
          </a:p>
          <a:p>
            <a:pPr lvl="1"/>
            <a:endParaRPr lang="en-US" sz="2600"/>
          </a:p>
        </p:txBody>
      </p:sp>
      <p:sp>
        <p:nvSpPr>
          <p:cNvPr id="7" name="Content Placeholder 2">
            <a:extLst>
              <a:ext uri="{FF2B5EF4-FFF2-40B4-BE49-F238E27FC236}">
                <a16:creationId xmlns:a16="http://schemas.microsoft.com/office/drawing/2014/main" id="{DF16661C-802D-C096-12BD-3BB0B9D3F446}"/>
              </a:ext>
            </a:extLst>
          </p:cNvPr>
          <p:cNvSpPr txBox="1">
            <a:spLocks/>
          </p:cNvSpPr>
          <p:nvPr/>
        </p:nvSpPr>
        <p:spPr>
          <a:xfrm>
            <a:off x="2429062" y="4020518"/>
            <a:ext cx="8908943" cy="1343097"/>
          </a:xfrm>
          <a:prstGeom prst="rect">
            <a:avLst/>
          </a:prstGeom>
        </p:spPr>
        <p:txBody>
          <a:bodyPr vert="horz" lIns="91440" tIns="45720" rIns="91440" bIns="45720" rtlCol="0" anchor="t">
            <a:normAutofit fontScale="70000" lnSpcReduction="20000"/>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r>
              <a:rPr lang="en-US" sz="2800"/>
              <a:t>Grade 5</a:t>
            </a:r>
          </a:p>
          <a:p>
            <a:pPr lvl="1"/>
            <a:r>
              <a:rPr lang="en-US" sz="2600"/>
              <a:t>Day 1: 30 multiple choice questions</a:t>
            </a:r>
          </a:p>
          <a:p>
            <a:pPr lvl="1"/>
            <a:r>
              <a:rPr lang="en-US" sz="2600"/>
              <a:t>Day 2: 44 questions including multiple choice and response questions</a:t>
            </a:r>
          </a:p>
          <a:p>
            <a:pPr marL="457200" lvl="1" indent="0">
              <a:buFont typeface="Wingdings 3" charset="2"/>
              <a:buNone/>
            </a:pPr>
            <a:endParaRPr lang="en-US" sz="2600"/>
          </a:p>
          <a:p>
            <a:endParaRPr lang="en-US" sz="2800"/>
          </a:p>
          <a:p>
            <a:pPr lvl="1"/>
            <a:endParaRPr lang="en-US" sz="2600"/>
          </a:p>
        </p:txBody>
      </p:sp>
      <p:sp>
        <p:nvSpPr>
          <p:cNvPr id="9" name="Content Placeholder 2">
            <a:extLst>
              <a:ext uri="{FF2B5EF4-FFF2-40B4-BE49-F238E27FC236}">
                <a16:creationId xmlns:a16="http://schemas.microsoft.com/office/drawing/2014/main" id="{12C07E14-A49B-1244-C27D-B1043A23494B}"/>
              </a:ext>
            </a:extLst>
          </p:cNvPr>
          <p:cNvSpPr txBox="1">
            <a:spLocks/>
          </p:cNvSpPr>
          <p:nvPr/>
        </p:nvSpPr>
        <p:spPr>
          <a:xfrm>
            <a:off x="2491055" y="5516105"/>
            <a:ext cx="8908943" cy="1343097"/>
          </a:xfrm>
          <a:prstGeom prst="rect">
            <a:avLst/>
          </a:prstGeom>
        </p:spPr>
        <p:txBody>
          <a:bodyPr vert="horz" lIns="91440" tIns="45720" rIns="91440" bIns="45720" rtlCol="0" anchor="t">
            <a:normAutofit fontScale="70000" lnSpcReduction="20000"/>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r>
              <a:rPr lang="en-US" sz="2800"/>
              <a:t>Grade 6</a:t>
            </a:r>
          </a:p>
          <a:p>
            <a:pPr lvl="1"/>
            <a:r>
              <a:rPr lang="en-US" sz="2600">
                <a:ea typeface="+mn-lt"/>
                <a:cs typeface="+mn-lt"/>
              </a:rPr>
              <a:t>Day 1: 30 multiple choice questions</a:t>
            </a:r>
          </a:p>
          <a:p>
            <a:pPr lvl="1"/>
            <a:r>
              <a:rPr lang="en-US" sz="2600">
                <a:ea typeface="+mn-lt"/>
                <a:cs typeface="+mn-lt"/>
              </a:rPr>
              <a:t>Day 2: 46 questions including multiple choice and response questions</a:t>
            </a:r>
          </a:p>
          <a:p>
            <a:pPr lvl="1"/>
            <a:endParaRPr lang="en-US" sz="2600">
              <a:ea typeface="+mn-lt"/>
              <a:cs typeface="+mn-lt"/>
            </a:endParaRPr>
          </a:p>
          <a:p>
            <a:pPr lvl="1"/>
            <a:endParaRPr lang="en-US" sz="2600"/>
          </a:p>
          <a:p>
            <a:pPr marL="457200" lvl="1" indent="0">
              <a:buFont typeface="Wingdings 3" charset="2"/>
              <a:buNone/>
            </a:pPr>
            <a:endParaRPr lang="en-US" sz="2600"/>
          </a:p>
          <a:p>
            <a:endParaRPr lang="en-US" sz="2800"/>
          </a:p>
          <a:p>
            <a:pPr lvl="1"/>
            <a:endParaRPr lang="en-US" sz="2600"/>
          </a:p>
        </p:txBody>
      </p:sp>
    </p:spTree>
    <p:extLst>
      <p:ext uri="{BB962C8B-B14F-4D97-AF65-F5344CB8AC3E}">
        <p14:creationId xmlns:p14="http://schemas.microsoft.com/office/powerpoint/2010/main" val="5460172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C47443-0345-5324-5279-FCBEC42BC9F7}"/>
              </a:ext>
            </a:extLst>
          </p:cNvPr>
          <p:cNvSpPr>
            <a:spLocks noGrp="1"/>
          </p:cNvSpPr>
          <p:nvPr>
            <p:ph type="title"/>
          </p:nvPr>
        </p:nvSpPr>
        <p:spPr>
          <a:xfrm>
            <a:off x="2592925" y="624110"/>
            <a:ext cx="8911687" cy="3134228"/>
          </a:xfrm>
        </p:spPr>
        <p:txBody>
          <a:bodyPr>
            <a:normAutofit fontScale="90000"/>
          </a:bodyPr>
          <a:lstStyle/>
          <a:p>
            <a:r>
              <a:rPr lang="en-US"/>
              <a:t>Computer Based Test Sampler</a:t>
            </a:r>
            <a:br>
              <a:rPr lang="en-US"/>
            </a:br>
            <a:br>
              <a:rPr lang="en-US"/>
            </a:br>
            <a:r>
              <a:rPr lang="en-US" sz="2800">
                <a:ea typeface="+mj-lt"/>
                <a:cs typeface="+mj-lt"/>
                <a:hlinkClick r:id="rId2"/>
              </a:rPr>
              <a:t>Test Sampler</a:t>
            </a:r>
            <a:br>
              <a:rPr lang="en-US" sz="2800">
                <a:ea typeface="+mj-lt"/>
                <a:cs typeface="+mj-lt"/>
              </a:rPr>
            </a:br>
            <a:r>
              <a:rPr lang="en-US" sz="2800">
                <a:ea typeface="+mj-lt"/>
                <a:cs typeface="+mj-lt"/>
              </a:rPr>
              <a:t>Use to practice online tests</a:t>
            </a:r>
            <a:br>
              <a:rPr lang="en-US" sz="2800">
                <a:ea typeface="+mj-lt"/>
                <a:cs typeface="+mj-lt"/>
              </a:rPr>
            </a:br>
            <a:r>
              <a:rPr lang="en-US" sz="2800">
                <a:ea typeface="+mj-lt"/>
                <a:cs typeface="+mj-lt"/>
              </a:rPr>
              <a:t>Choose the grade level and math or ELA</a:t>
            </a:r>
            <a:br>
              <a:rPr lang="en-US" sz="2800">
                <a:ea typeface="+mj-lt"/>
                <a:cs typeface="+mj-lt"/>
              </a:rPr>
            </a:br>
            <a:br>
              <a:rPr lang="en-US" sz="2800">
                <a:ea typeface="+mj-lt"/>
                <a:cs typeface="+mj-lt"/>
              </a:rPr>
            </a:br>
            <a:r>
              <a:rPr lang="en-US" sz="2800">
                <a:ea typeface="+mj-lt"/>
                <a:cs typeface="+mj-lt"/>
              </a:rPr>
              <a:t>Helpful "How to" videos to the Equation Editor Tools:</a:t>
            </a:r>
            <a:br>
              <a:rPr lang="en-US" sz="2800">
                <a:ea typeface="+mj-lt"/>
                <a:cs typeface="+mj-lt"/>
              </a:rPr>
            </a:br>
            <a:r>
              <a:rPr lang="en-US" sz="2800">
                <a:hlinkClick r:id="rId3"/>
              </a:rPr>
              <a:t>Equation Editor Grades 3-4</a:t>
            </a:r>
            <a:br>
              <a:rPr lang="en-US" sz="2800"/>
            </a:br>
            <a:r>
              <a:rPr lang="en-US" sz="2800">
                <a:hlinkClick r:id="rId4"/>
              </a:rPr>
              <a:t>Equation Editor Grades 5-6</a:t>
            </a:r>
            <a:br>
              <a:rPr lang="en-US" sz="2800"/>
            </a:br>
            <a:br>
              <a:rPr lang="en-US" sz="2800"/>
            </a:br>
            <a:endParaRPr lang="en-US" sz="2800"/>
          </a:p>
        </p:txBody>
      </p:sp>
      <p:sp>
        <p:nvSpPr>
          <p:cNvPr id="3" name="Content Placeholder 2">
            <a:extLst>
              <a:ext uri="{FF2B5EF4-FFF2-40B4-BE49-F238E27FC236}">
                <a16:creationId xmlns:a16="http://schemas.microsoft.com/office/drawing/2014/main" id="{4FC4EC90-333F-4BEB-35A4-187CD559EB2F}"/>
              </a:ext>
            </a:extLst>
          </p:cNvPr>
          <p:cNvSpPr>
            <a:spLocks noGrp="1"/>
          </p:cNvSpPr>
          <p:nvPr>
            <p:ph idx="1"/>
          </p:nvPr>
        </p:nvSpPr>
        <p:spPr>
          <a:xfrm>
            <a:off x="2595669" y="1991532"/>
            <a:ext cx="8908943" cy="1343097"/>
          </a:xfrm>
        </p:spPr>
        <p:txBody>
          <a:bodyPr vert="horz" lIns="91440" tIns="45720" rIns="91440" bIns="45720" rtlCol="0" anchor="t">
            <a:normAutofit/>
          </a:bodyPr>
          <a:lstStyle/>
          <a:p>
            <a:endParaRPr lang="en-US" sz="2800"/>
          </a:p>
          <a:p>
            <a:endParaRPr lang="en-US" sz="2800"/>
          </a:p>
          <a:p>
            <a:pPr lvl="1"/>
            <a:endParaRPr lang="en-US" sz="2600"/>
          </a:p>
        </p:txBody>
      </p:sp>
    </p:spTree>
    <p:extLst>
      <p:ext uri="{BB962C8B-B14F-4D97-AF65-F5344CB8AC3E}">
        <p14:creationId xmlns:p14="http://schemas.microsoft.com/office/powerpoint/2010/main" val="29444879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D23E404D-7617-DB0C-0B70-7FFC494D2C7B}"/>
              </a:ext>
            </a:extLst>
          </p:cNvPr>
          <p:cNvSpPr>
            <a:spLocks noGrp="1"/>
          </p:cNvSpPr>
          <p:nvPr>
            <p:ph idx="1"/>
          </p:nvPr>
        </p:nvSpPr>
        <p:spPr>
          <a:xfrm>
            <a:off x="2130721" y="1901125"/>
            <a:ext cx="8915400" cy="3777622"/>
          </a:xfrm>
        </p:spPr>
        <p:txBody>
          <a:bodyPr vert="horz" lIns="91440" tIns="45720" rIns="91440" bIns="45720" rtlCol="0" anchor="t">
            <a:normAutofit fontScale="85000" lnSpcReduction="10000"/>
          </a:bodyPr>
          <a:lstStyle/>
          <a:p>
            <a:r>
              <a:rPr lang="en-US" b="1">
                <a:ea typeface="+mn-lt"/>
                <a:cs typeface="+mn-lt"/>
              </a:rPr>
              <a:t>Level 4 </a:t>
            </a:r>
            <a:r>
              <a:rPr lang="en-US">
                <a:ea typeface="+mn-lt"/>
                <a:cs typeface="+mn-lt"/>
              </a:rPr>
              <a:t>Students performing at this level </a:t>
            </a:r>
            <a:r>
              <a:rPr lang="en-US" b="1">
                <a:ea typeface="+mn-lt"/>
                <a:cs typeface="+mn-lt"/>
              </a:rPr>
              <a:t>excel </a:t>
            </a:r>
            <a:r>
              <a:rPr lang="en-US">
                <a:ea typeface="+mn-lt"/>
                <a:cs typeface="+mn-lt"/>
              </a:rPr>
              <a:t>in standards for their grade. They demonstrate knowledge, skills, and practices embodied by the Learning Standards that are considered more than sufficient for the expectations at this grade. </a:t>
            </a:r>
          </a:p>
          <a:p>
            <a:r>
              <a:rPr lang="en-US" b="1">
                <a:ea typeface="+mn-lt"/>
                <a:cs typeface="+mn-lt"/>
              </a:rPr>
              <a:t>Level 3</a:t>
            </a:r>
            <a:r>
              <a:rPr lang="en-US">
                <a:ea typeface="+mn-lt"/>
                <a:cs typeface="+mn-lt"/>
              </a:rPr>
              <a:t> Students performing at this level are </a:t>
            </a:r>
            <a:r>
              <a:rPr lang="en-US" b="1">
                <a:ea typeface="+mn-lt"/>
                <a:cs typeface="+mn-lt"/>
              </a:rPr>
              <a:t>proficient </a:t>
            </a:r>
            <a:r>
              <a:rPr lang="en-US">
                <a:ea typeface="+mn-lt"/>
                <a:cs typeface="+mn-lt"/>
              </a:rPr>
              <a:t>in standards for their grade. They demonstrate knowledge, skills, and practices embodied by the Learning Standards that are considered sufficient for the expectations at this grade. </a:t>
            </a:r>
          </a:p>
          <a:p>
            <a:r>
              <a:rPr lang="en-US" b="1">
                <a:ea typeface="+mn-lt"/>
                <a:cs typeface="+mn-lt"/>
              </a:rPr>
              <a:t>Level 2</a:t>
            </a:r>
            <a:r>
              <a:rPr lang="en-US">
                <a:ea typeface="+mn-lt"/>
                <a:cs typeface="+mn-lt"/>
              </a:rPr>
              <a:t> Students performing at this level are </a:t>
            </a:r>
            <a:r>
              <a:rPr lang="en-US" b="1">
                <a:ea typeface="+mn-lt"/>
                <a:cs typeface="+mn-lt"/>
              </a:rPr>
              <a:t>partially proficient</a:t>
            </a:r>
            <a:r>
              <a:rPr lang="en-US">
                <a:ea typeface="+mn-lt"/>
                <a:cs typeface="+mn-lt"/>
              </a:rPr>
              <a:t> in standards for their grade. They demonstrate knowledge, skills, and practices embodied by the Learning Standards that are considered partial but insufficient for the expectations at this grade. Students performing at Level 2 are considered on track to meet current New York high school graduation requirements but are not yet proficient in Learning Standards at this grade. </a:t>
            </a:r>
          </a:p>
          <a:p>
            <a:r>
              <a:rPr lang="en-US" b="1">
                <a:ea typeface="+mn-lt"/>
                <a:cs typeface="+mn-lt"/>
              </a:rPr>
              <a:t>Level 1</a:t>
            </a:r>
            <a:r>
              <a:rPr lang="en-US">
                <a:ea typeface="+mn-lt"/>
                <a:cs typeface="+mn-lt"/>
              </a:rPr>
              <a:t> Students performing at this level are </a:t>
            </a:r>
            <a:r>
              <a:rPr lang="en-US" b="1">
                <a:ea typeface="+mn-lt"/>
                <a:cs typeface="+mn-lt"/>
              </a:rPr>
              <a:t>below proficient</a:t>
            </a:r>
            <a:r>
              <a:rPr lang="en-US">
                <a:ea typeface="+mn-lt"/>
                <a:cs typeface="+mn-lt"/>
              </a:rPr>
              <a:t> in standards for their grade. They may demonstrate limited knowledge, skills, and practices embodied by the Learning Standards that are considered insufficient for the expectations at this grade</a:t>
            </a:r>
            <a:endParaRPr lang="en-US"/>
          </a:p>
        </p:txBody>
      </p:sp>
      <p:sp>
        <p:nvSpPr>
          <p:cNvPr id="8" name="Title 7">
            <a:extLst>
              <a:ext uri="{FF2B5EF4-FFF2-40B4-BE49-F238E27FC236}">
                <a16:creationId xmlns:a16="http://schemas.microsoft.com/office/drawing/2014/main" id="{516D8730-5105-5718-7283-D9F72B8FCDD7}"/>
              </a:ext>
            </a:extLst>
          </p:cNvPr>
          <p:cNvSpPr>
            <a:spLocks noGrp="1"/>
          </p:cNvSpPr>
          <p:nvPr>
            <p:ph type="title"/>
          </p:nvPr>
        </p:nvSpPr>
        <p:spPr/>
        <p:txBody>
          <a:bodyPr/>
          <a:lstStyle/>
          <a:p>
            <a:r>
              <a:rPr lang="en-US"/>
              <a:t>How is the test scored?</a:t>
            </a:r>
          </a:p>
        </p:txBody>
      </p:sp>
    </p:spTree>
    <p:extLst>
      <p:ext uri="{BB962C8B-B14F-4D97-AF65-F5344CB8AC3E}">
        <p14:creationId xmlns:p14="http://schemas.microsoft.com/office/powerpoint/2010/main" val="18027318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4FBE1E-CDDC-2583-B8EC-EB6E15826774}"/>
              </a:ext>
            </a:extLst>
          </p:cNvPr>
          <p:cNvSpPr>
            <a:spLocks noGrp="1"/>
          </p:cNvSpPr>
          <p:nvPr>
            <p:ph type="title"/>
          </p:nvPr>
        </p:nvSpPr>
        <p:spPr>
          <a:xfrm>
            <a:off x="2592925" y="624110"/>
            <a:ext cx="8911687" cy="890746"/>
          </a:xfrm>
        </p:spPr>
        <p:txBody>
          <a:bodyPr>
            <a:normAutofit fontScale="90000"/>
          </a:bodyPr>
          <a:lstStyle/>
          <a:p>
            <a:pPr algn="ctr"/>
            <a:r>
              <a:rPr lang="en-US"/>
              <a:t>Yonkers District Math Vision</a:t>
            </a:r>
            <a:br>
              <a:rPr lang="en-US"/>
            </a:br>
            <a:endParaRPr lang="en-US"/>
          </a:p>
        </p:txBody>
      </p:sp>
      <p:sp>
        <p:nvSpPr>
          <p:cNvPr id="3" name="Content Placeholder 2">
            <a:extLst>
              <a:ext uri="{FF2B5EF4-FFF2-40B4-BE49-F238E27FC236}">
                <a16:creationId xmlns:a16="http://schemas.microsoft.com/office/drawing/2014/main" id="{87572C24-6D82-2A15-D64D-6DF7A0AC046D}"/>
              </a:ext>
            </a:extLst>
          </p:cNvPr>
          <p:cNvSpPr>
            <a:spLocks noGrp="1"/>
          </p:cNvSpPr>
          <p:nvPr>
            <p:ph idx="1"/>
          </p:nvPr>
        </p:nvSpPr>
        <p:spPr>
          <a:xfrm>
            <a:off x="2589212" y="1389888"/>
            <a:ext cx="8915400" cy="4521334"/>
          </a:xfrm>
        </p:spPr>
        <p:txBody>
          <a:bodyPr vert="horz" lIns="91440" tIns="45720" rIns="91440" bIns="45720" rtlCol="0" anchor="t">
            <a:normAutofit/>
          </a:bodyPr>
          <a:lstStyle/>
          <a:p>
            <a:r>
              <a:rPr lang="en-US">
                <a:ea typeface="+mn-lt"/>
                <a:cs typeface="+mn-lt"/>
                <a:hlinkClick r:id="rId2"/>
              </a:rPr>
              <a:t>https://www.yonkerspublicschools.org/domain/101</a:t>
            </a:r>
            <a:endParaRPr lang="en-US">
              <a:ea typeface="+mn-lt"/>
              <a:cs typeface="+mn-lt"/>
            </a:endParaRPr>
          </a:p>
          <a:p>
            <a:endParaRPr lang="en-US"/>
          </a:p>
          <a:p>
            <a:r>
              <a:rPr lang="en-US"/>
              <a:t>Description of District Math Programs</a:t>
            </a:r>
          </a:p>
          <a:p>
            <a:r>
              <a:rPr lang="en-US">
                <a:ea typeface="+mn-lt"/>
                <a:cs typeface="+mn-lt"/>
                <a:hlinkClick r:id="rId3"/>
              </a:rPr>
              <a:t>https://www.yonkerspublicschools.org/Page/49768</a:t>
            </a:r>
            <a:endParaRPr lang="en-US">
              <a:ea typeface="+mn-lt"/>
              <a:cs typeface="+mn-lt"/>
            </a:endParaRPr>
          </a:p>
          <a:p>
            <a:r>
              <a:rPr lang="en-US"/>
              <a:t>District Math Level Checklist</a:t>
            </a:r>
          </a:p>
          <a:p>
            <a:r>
              <a:rPr lang="en-US">
                <a:ea typeface="+mn-lt"/>
                <a:cs typeface="+mn-lt"/>
                <a:hlinkClick r:id="rId4"/>
              </a:rPr>
              <a:t>https://www.yonkerspublicschools.org/Page/49769</a:t>
            </a:r>
            <a:endParaRPr lang="en-US"/>
          </a:p>
          <a:p>
            <a:r>
              <a:rPr lang="en-US"/>
              <a:t>Family and Parent Resources</a:t>
            </a:r>
          </a:p>
          <a:p>
            <a:r>
              <a:rPr lang="en-US">
                <a:ea typeface="+mn-lt"/>
                <a:cs typeface="+mn-lt"/>
                <a:hlinkClick r:id="rId5"/>
              </a:rPr>
              <a:t>https://www.yonkerspublicschools.org/Page/49767</a:t>
            </a:r>
            <a:endParaRPr lang="en-US"/>
          </a:p>
          <a:p>
            <a:r>
              <a:rPr lang="en-US"/>
              <a:t>Available Help and Homework Assistance Grade 2 and up</a:t>
            </a:r>
          </a:p>
          <a:p>
            <a:r>
              <a:rPr lang="en-US">
                <a:ea typeface="+mn-lt"/>
                <a:cs typeface="+mn-lt"/>
                <a:hlinkClick r:id="rId6"/>
              </a:rPr>
              <a:t>https://www.yonkerspublicschools.org/Page/61799</a:t>
            </a:r>
            <a:endParaRPr lang="en-US"/>
          </a:p>
          <a:p>
            <a:endParaRPr lang="en-US"/>
          </a:p>
          <a:p>
            <a:endParaRPr lang="en-US"/>
          </a:p>
          <a:p>
            <a:endParaRPr lang="en-US"/>
          </a:p>
        </p:txBody>
      </p:sp>
    </p:spTree>
    <p:extLst>
      <p:ext uri="{BB962C8B-B14F-4D97-AF65-F5344CB8AC3E}">
        <p14:creationId xmlns:p14="http://schemas.microsoft.com/office/powerpoint/2010/main" val="3588542478"/>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office theme</Template>
  <Application>Microsoft Office PowerPoint</Application>
  <PresentationFormat>Widescreen</PresentationFormat>
  <Slides>16</Slides>
  <Notes>0</Notes>
  <HiddenSlides>0</HiddenSlide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Wisp</vt:lpstr>
      <vt:lpstr>Welcome! </vt:lpstr>
      <vt:lpstr> </vt:lpstr>
      <vt:lpstr>When is the New York State Math Exam administered?</vt:lpstr>
      <vt:lpstr>Who takes the NYS Math Test?</vt:lpstr>
      <vt:lpstr>What does the NYS Math Test consist of?</vt:lpstr>
      <vt:lpstr>What does the test look like?</vt:lpstr>
      <vt:lpstr>Computer Based Test Sampler  Test Sampler Use to practice online tests Choose the grade level and math or ELA  Helpful "How to" videos to the Equation Editor Tools: Equation Editor Grades 3-4 Equation Editor Grades 5-6  </vt:lpstr>
      <vt:lpstr>How is the test scored?</vt:lpstr>
      <vt:lpstr>Yonkers District Math Vision </vt:lpstr>
      <vt:lpstr>Next Generation Standards Checklist by Grade</vt:lpstr>
      <vt:lpstr>Sites to use daily and paid for by the Yonkers School District</vt:lpstr>
      <vt:lpstr>Helpful Websites </vt:lpstr>
      <vt:lpstr>ARE YOU GAME in Math?  Parent Workshops https://www.yonkerspublicschools.org/Page/61802 </vt:lpstr>
      <vt:lpstr>Where can I find more information?</vt:lpstr>
      <vt:lpstr>How can I help my child prepare?</vt:lpstr>
      <vt:lpstr>Please reach out with any questions  Ms. McDonald mmcdonald@yonkerspublicschools.org  Ms. Borst cborst@yonkerspublicschools.org  Thank you for joining us. We appreciate your support!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revision>1</cp:revision>
  <dcterms:created xsi:type="dcterms:W3CDTF">2023-03-08T20:00:54Z</dcterms:created>
  <dcterms:modified xsi:type="dcterms:W3CDTF">2023-03-09T20:52:11Z</dcterms:modified>
</cp:coreProperties>
</file>